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5" r:id="rId4"/>
    <p:sldId id="257" r:id="rId5"/>
    <p:sldId id="258" r:id="rId6"/>
    <p:sldId id="267" r:id="rId7"/>
    <p:sldId id="268" r:id="rId8"/>
    <p:sldId id="264" r:id="rId9"/>
    <p:sldId id="269" r:id="rId10"/>
    <p:sldId id="270" r:id="rId11"/>
    <p:sldId id="262" r:id="rId12"/>
    <p:sldId id="271" r:id="rId13"/>
    <p:sldId id="266" r:id="rId14"/>
    <p:sldId id="27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8" autoAdjust="0"/>
    <p:restoredTop sz="94672" autoAdjust="0"/>
  </p:normalViewPr>
  <p:slideViewPr>
    <p:cSldViewPr snapToGrid="0" snapToObjects="1" showGuides="1">
      <p:cViewPr>
        <p:scale>
          <a:sx n="77" d="100"/>
          <a:sy n="77" d="100"/>
        </p:scale>
        <p:origin x="-1104" y="-4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96FDD-B35A-4912-9EA7-83D0F71BD6E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1A8B0-A7BE-4D3A-94FB-BCC847A9C46A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75000"/>
                </a:schemeClr>
              </a:solidFill>
            </a:rPr>
            <a:t>Древний мир </a:t>
          </a:r>
          <a:endParaRPr lang="ru-RU" b="1" dirty="0">
            <a:solidFill>
              <a:schemeClr val="tx1">
                <a:lumMod val="75000"/>
              </a:schemeClr>
            </a:solidFill>
          </a:endParaRPr>
        </a:p>
      </dgm:t>
    </dgm:pt>
    <dgm:pt modelId="{C92EE6F2-B96E-4C7B-B834-C32EEBDFF6C0}" type="parTrans" cxnId="{8D581257-B325-464E-99BC-0F251855E8AA}">
      <dgm:prSet/>
      <dgm:spPr/>
      <dgm:t>
        <a:bodyPr/>
        <a:lstStyle/>
        <a:p>
          <a:endParaRPr lang="ru-RU"/>
        </a:p>
      </dgm:t>
    </dgm:pt>
    <dgm:pt modelId="{F8BA48D1-0C0E-42E9-9652-F2AD4CFEEC6C}" type="sibTrans" cxnId="{8D581257-B325-464E-99BC-0F251855E8AA}">
      <dgm:prSet/>
      <dgm:spPr/>
      <dgm:t>
        <a:bodyPr/>
        <a:lstStyle/>
        <a:p>
          <a:endParaRPr lang="ru-RU"/>
        </a:p>
      </dgm:t>
    </dgm:pt>
    <dgm:pt modelId="{3F2DC1E4-B76A-46D5-8246-391DFB13A637}">
      <dgm:prSet phldrT="[Текст]"/>
      <dgm:spPr/>
      <dgm:t>
        <a:bodyPr/>
        <a:lstStyle/>
        <a:p>
          <a:r>
            <a:rPr lang="ru-RU" dirty="0" smtClean="0"/>
            <a:t>Средние века</a:t>
          </a:r>
          <a:endParaRPr lang="ru-RU" dirty="0"/>
        </a:p>
      </dgm:t>
    </dgm:pt>
    <dgm:pt modelId="{040ABE35-02D9-4456-9F2E-6F4842F6DC3F}" type="parTrans" cxnId="{BC8677B4-C3F4-413C-B1AD-D5483CE11AAC}">
      <dgm:prSet/>
      <dgm:spPr/>
      <dgm:t>
        <a:bodyPr/>
        <a:lstStyle/>
        <a:p>
          <a:endParaRPr lang="ru-RU"/>
        </a:p>
      </dgm:t>
    </dgm:pt>
    <dgm:pt modelId="{AD8B398F-4B00-4E49-9E00-7D809D9B4CB6}" type="sibTrans" cxnId="{BC8677B4-C3F4-413C-B1AD-D5483CE11AAC}">
      <dgm:prSet/>
      <dgm:spPr/>
      <dgm:t>
        <a:bodyPr/>
        <a:lstStyle/>
        <a:p>
          <a:endParaRPr lang="ru-RU"/>
        </a:p>
      </dgm:t>
    </dgm:pt>
    <dgm:pt modelId="{90F32764-A428-4C8D-8CE6-67AFE2FB42B7}">
      <dgm:prSet phldrT="[Текст]"/>
      <dgm:spPr/>
      <dgm:t>
        <a:bodyPr/>
        <a:lstStyle/>
        <a:p>
          <a:r>
            <a:rPr lang="ru-RU" dirty="0" smtClean="0"/>
            <a:t>Новое время</a:t>
          </a:r>
          <a:endParaRPr lang="ru-RU" dirty="0"/>
        </a:p>
      </dgm:t>
    </dgm:pt>
    <dgm:pt modelId="{45906D64-79F4-4AFD-AD98-8928B215E9EE}" type="parTrans" cxnId="{D4F4EF2B-AC1C-446F-A712-244B9D332629}">
      <dgm:prSet/>
      <dgm:spPr/>
      <dgm:t>
        <a:bodyPr/>
        <a:lstStyle/>
        <a:p>
          <a:endParaRPr lang="ru-RU"/>
        </a:p>
      </dgm:t>
    </dgm:pt>
    <dgm:pt modelId="{626A0BCA-91FE-4530-AE87-67E324132BDA}" type="sibTrans" cxnId="{D4F4EF2B-AC1C-446F-A712-244B9D332629}">
      <dgm:prSet/>
      <dgm:spPr/>
      <dgm:t>
        <a:bodyPr/>
        <a:lstStyle/>
        <a:p>
          <a:endParaRPr lang="ru-RU"/>
        </a:p>
      </dgm:t>
    </dgm:pt>
    <dgm:pt modelId="{9F69F592-588D-435C-AD6B-23128470820F}" type="pres">
      <dgm:prSet presAssocID="{FD096FDD-B35A-4912-9EA7-83D0F71BD6E5}" presName="Name0" presStyleCnt="0">
        <dgm:presLayoutVars>
          <dgm:dir/>
          <dgm:resizeHandles val="exact"/>
        </dgm:presLayoutVars>
      </dgm:prSet>
      <dgm:spPr/>
    </dgm:pt>
    <dgm:pt modelId="{33C9D6B8-5ECD-4BD6-8C2F-90CAB3BC6F12}" type="pres">
      <dgm:prSet presAssocID="{B771A8B0-A7BE-4D3A-94FB-BCC847A9C46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7A848-83F8-40C3-AFCE-A8A0E9C0A81C}" type="pres">
      <dgm:prSet presAssocID="{F8BA48D1-0C0E-42E9-9652-F2AD4CFEEC6C}" presName="parSpace" presStyleCnt="0"/>
      <dgm:spPr/>
    </dgm:pt>
    <dgm:pt modelId="{43FE9C06-AFB8-4CB6-B8A9-D34EF5E670B1}" type="pres">
      <dgm:prSet presAssocID="{3F2DC1E4-B76A-46D5-8246-391DFB13A63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C0148-A0C8-4BBE-A148-F1F6C9A85F83}" type="pres">
      <dgm:prSet presAssocID="{AD8B398F-4B00-4E49-9E00-7D809D9B4CB6}" presName="parSpace" presStyleCnt="0"/>
      <dgm:spPr/>
    </dgm:pt>
    <dgm:pt modelId="{A5FB1BC6-8572-4C6F-A06D-DA9183D9BD23}" type="pres">
      <dgm:prSet presAssocID="{90F32764-A428-4C8D-8CE6-67AFE2FB42B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81257-B325-464E-99BC-0F251855E8AA}" srcId="{FD096FDD-B35A-4912-9EA7-83D0F71BD6E5}" destId="{B771A8B0-A7BE-4D3A-94FB-BCC847A9C46A}" srcOrd="0" destOrd="0" parTransId="{C92EE6F2-B96E-4C7B-B834-C32EEBDFF6C0}" sibTransId="{F8BA48D1-0C0E-42E9-9652-F2AD4CFEEC6C}"/>
    <dgm:cxn modelId="{859C1174-6135-413B-B73D-3B2461F21AF1}" type="presOf" srcId="{90F32764-A428-4C8D-8CE6-67AFE2FB42B7}" destId="{A5FB1BC6-8572-4C6F-A06D-DA9183D9BD23}" srcOrd="0" destOrd="0" presId="urn:microsoft.com/office/officeart/2005/8/layout/hChevron3"/>
    <dgm:cxn modelId="{D6BE2FB1-0970-4797-9A01-9B8F4E205C7D}" type="presOf" srcId="{B771A8B0-A7BE-4D3A-94FB-BCC847A9C46A}" destId="{33C9D6B8-5ECD-4BD6-8C2F-90CAB3BC6F12}" srcOrd="0" destOrd="0" presId="urn:microsoft.com/office/officeart/2005/8/layout/hChevron3"/>
    <dgm:cxn modelId="{73A5E95B-51A6-40D3-8055-FE5A4A6A9F8A}" type="presOf" srcId="{3F2DC1E4-B76A-46D5-8246-391DFB13A637}" destId="{43FE9C06-AFB8-4CB6-B8A9-D34EF5E670B1}" srcOrd="0" destOrd="0" presId="urn:microsoft.com/office/officeart/2005/8/layout/hChevron3"/>
    <dgm:cxn modelId="{24B34A98-1C44-466E-B1A0-16FA85DA7BF7}" type="presOf" srcId="{FD096FDD-B35A-4912-9EA7-83D0F71BD6E5}" destId="{9F69F592-588D-435C-AD6B-23128470820F}" srcOrd="0" destOrd="0" presId="urn:microsoft.com/office/officeart/2005/8/layout/hChevron3"/>
    <dgm:cxn modelId="{D4F4EF2B-AC1C-446F-A712-244B9D332629}" srcId="{FD096FDD-B35A-4912-9EA7-83D0F71BD6E5}" destId="{90F32764-A428-4C8D-8CE6-67AFE2FB42B7}" srcOrd="2" destOrd="0" parTransId="{45906D64-79F4-4AFD-AD98-8928B215E9EE}" sibTransId="{626A0BCA-91FE-4530-AE87-67E324132BDA}"/>
    <dgm:cxn modelId="{BC8677B4-C3F4-413C-B1AD-D5483CE11AAC}" srcId="{FD096FDD-B35A-4912-9EA7-83D0F71BD6E5}" destId="{3F2DC1E4-B76A-46D5-8246-391DFB13A637}" srcOrd="1" destOrd="0" parTransId="{040ABE35-02D9-4456-9F2E-6F4842F6DC3F}" sibTransId="{AD8B398F-4B00-4E49-9E00-7D809D9B4CB6}"/>
    <dgm:cxn modelId="{CDC1E6AA-9C8F-4574-AA21-F950B2390739}" type="presParOf" srcId="{9F69F592-588D-435C-AD6B-23128470820F}" destId="{33C9D6B8-5ECD-4BD6-8C2F-90CAB3BC6F12}" srcOrd="0" destOrd="0" presId="urn:microsoft.com/office/officeart/2005/8/layout/hChevron3"/>
    <dgm:cxn modelId="{218EA0BA-FFA0-4BF7-84A0-53CE6FACFCCD}" type="presParOf" srcId="{9F69F592-588D-435C-AD6B-23128470820F}" destId="{6097A848-83F8-40C3-AFCE-A8A0E9C0A81C}" srcOrd="1" destOrd="0" presId="urn:microsoft.com/office/officeart/2005/8/layout/hChevron3"/>
    <dgm:cxn modelId="{F3FB94F6-571A-4C67-A33C-9B825173CD6E}" type="presParOf" srcId="{9F69F592-588D-435C-AD6B-23128470820F}" destId="{43FE9C06-AFB8-4CB6-B8A9-D34EF5E670B1}" srcOrd="2" destOrd="0" presId="urn:microsoft.com/office/officeart/2005/8/layout/hChevron3"/>
    <dgm:cxn modelId="{1722E97F-DFCB-4CF4-82D7-1F8DC1EA5E33}" type="presParOf" srcId="{9F69F592-588D-435C-AD6B-23128470820F}" destId="{FC3C0148-A0C8-4BBE-A148-F1F6C9A85F83}" srcOrd="3" destOrd="0" presId="urn:microsoft.com/office/officeart/2005/8/layout/hChevron3"/>
    <dgm:cxn modelId="{E6DEF8E5-1AC2-44D1-872E-12FE713E2169}" type="presParOf" srcId="{9F69F592-588D-435C-AD6B-23128470820F}" destId="{A5FB1BC6-8572-4C6F-A06D-DA9183D9BD2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96FDD-B35A-4912-9EA7-83D0F71BD6E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1A8B0-A7BE-4D3A-94FB-BCC847A9C46A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Древний мир </a:t>
          </a:r>
          <a:endParaRPr lang="ru-RU" b="0" dirty="0">
            <a:solidFill>
              <a:schemeClr val="bg1"/>
            </a:solidFill>
          </a:endParaRPr>
        </a:p>
      </dgm:t>
    </dgm:pt>
    <dgm:pt modelId="{C92EE6F2-B96E-4C7B-B834-C32EEBDFF6C0}" type="parTrans" cxnId="{8D581257-B325-464E-99BC-0F251855E8AA}">
      <dgm:prSet/>
      <dgm:spPr/>
      <dgm:t>
        <a:bodyPr/>
        <a:lstStyle/>
        <a:p>
          <a:endParaRPr lang="ru-RU"/>
        </a:p>
      </dgm:t>
    </dgm:pt>
    <dgm:pt modelId="{F8BA48D1-0C0E-42E9-9652-F2AD4CFEEC6C}" type="sibTrans" cxnId="{8D581257-B325-464E-99BC-0F251855E8AA}">
      <dgm:prSet/>
      <dgm:spPr/>
      <dgm:t>
        <a:bodyPr/>
        <a:lstStyle/>
        <a:p>
          <a:endParaRPr lang="ru-RU"/>
        </a:p>
      </dgm:t>
    </dgm:pt>
    <dgm:pt modelId="{90F32764-A428-4C8D-8CE6-67AFE2FB42B7}">
      <dgm:prSet phldrT="[Текст]"/>
      <dgm:spPr/>
      <dgm:t>
        <a:bodyPr/>
        <a:lstStyle/>
        <a:p>
          <a:r>
            <a:rPr lang="ru-RU" dirty="0" smtClean="0"/>
            <a:t>Новое время</a:t>
          </a:r>
          <a:endParaRPr lang="ru-RU" dirty="0"/>
        </a:p>
      </dgm:t>
    </dgm:pt>
    <dgm:pt modelId="{45906D64-79F4-4AFD-AD98-8928B215E9EE}" type="parTrans" cxnId="{D4F4EF2B-AC1C-446F-A712-244B9D332629}">
      <dgm:prSet/>
      <dgm:spPr/>
      <dgm:t>
        <a:bodyPr/>
        <a:lstStyle/>
        <a:p>
          <a:endParaRPr lang="ru-RU"/>
        </a:p>
      </dgm:t>
    </dgm:pt>
    <dgm:pt modelId="{626A0BCA-91FE-4530-AE87-67E324132BDA}" type="sibTrans" cxnId="{D4F4EF2B-AC1C-446F-A712-244B9D332629}">
      <dgm:prSet/>
      <dgm:spPr/>
      <dgm:t>
        <a:bodyPr/>
        <a:lstStyle/>
        <a:p>
          <a:endParaRPr lang="ru-RU"/>
        </a:p>
      </dgm:t>
    </dgm:pt>
    <dgm:pt modelId="{3F2DC1E4-B76A-46D5-8246-391DFB13A63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Средние века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D8B398F-4B00-4E49-9E00-7D809D9B4CB6}" type="sibTrans" cxnId="{BC8677B4-C3F4-413C-B1AD-D5483CE11AAC}">
      <dgm:prSet/>
      <dgm:spPr/>
      <dgm:t>
        <a:bodyPr/>
        <a:lstStyle/>
        <a:p>
          <a:endParaRPr lang="ru-RU"/>
        </a:p>
      </dgm:t>
    </dgm:pt>
    <dgm:pt modelId="{040ABE35-02D9-4456-9F2E-6F4842F6DC3F}" type="parTrans" cxnId="{BC8677B4-C3F4-413C-B1AD-D5483CE11AAC}">
      <dgm:prSet/>
      <dgm:spPr/>
      <dgm:t>
        <a:bodyPr/>
        <a:lstStyle/>
        <a:p>
          <a:endParaRPr lang="ru-RU"/>
        </a:p>
      </dgm:t>
    </dgm:pt>
    <dgm:pt modelId="{9F69F592-588D-435C-AD6B-23128470820F}" type="pres">
      <dgm:prSet presAssocID="{FD096FDD-B35A-4912-9EA7-83D0F71BD6E5}" presName="Name0" presStyleCnt="0">
        <dgm:presLayoutVars>
          <dgm:dir/>
          <dgm:resizeHandles val="exact"/>
        </dgm:presLayoutVars>
      </dgm:prSet>
      <dgm:spPr/>
    </dgm:pt>
    <dgm:pt modelId="{33C9D6B8-5ECD-4BD6-8C2F-90CAB3BC6F12}" type="pres">
      <dgm:prSet presAssocID="{B771A8B0-A7BE-4D3A-94FB-BCC847A9C46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7A848-83F8-40C3-AFCE-A8A0E9C0A81C}" type="pres">
      <dgm:prSet presAssocID="{F8BA48D1-0C0E-42E9-9652-F2AD4CFEEC6C}" presName="parSpace" presStyleCnt="0"/>
      <dgm:spPr/>
    </dgm:pt>
    <dgm:pt modelId="{43FE9C06-AFB8-4CB6-B8A9-D34EF5E670B1}" type="pres">
      <dgm:prSet presAssocID="{3F2DC1E4-B76A-46D5-8246-391DFB13A63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C0148-A0C8-4BBE-A148-F1F6C9A85F83}" type="pres">
      <dgm:prSet presAssocID="{AD8B398F-4B00-4E49-9E00-7D809D9B4CB6}" presName="parSpace" presStyleCnt="0"/>
      <dgm:spPr/>
    </dgm:pt>
    <dgm:pt modelId="{A5FB1BC6-8572-4C6F-A06D-DA9183D9BD23}" type="pres">
      <dgm:prSet presAssocID="{90F32764-A428-4C8D-8CE6-67AFE2FB42B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81257-B325-464E-99BC-0F251855E8AA}" srcId="{FD096FDD-B35A-4912-9EA7-83D0F71BD6E5}" destId="{B771A8B0-A7BE-4D3A-94FB-BCC847A9C46A}" srcOrd="0" destOrd="0" parTransId="{C92EE6F2-B96E-4C7B-B834-C32EEBDFF6C0}" sibTransId="{F8BA48D1-0C0E-42E9-9652-F2AD4CFEEC6C}"/>
    <dgm:cxn modelId="{8A56BCB8-98B7-4A9A-9353-1762EDFA55C2}" type="presOf" srcId="{FD096FDD-B35A-4912-9EA7-83D0F71BD6E5}" destId="{9F69F592-588D-435C-AD6B-23128470820F}" srcOrd="0" destOrd="0" presId="urn:microsoft.com/office/officeart/2005/8/layout/hChevron3"/>
    <dgm:cxn modelId="{B921316C-2CEB-45DD-87BE-1657D8DC0733}" type="presOf" srcId="{B771A8B0-A7BE-4D3A-94FB-BCC847A9C46A}" destId="{33C9D6B8-5ECD-4BD6-8C2F-90CAB3BC6F12}" srcOrd="0" destOrd="0" presId="urn:microsoft.com/office/officeart/2005/8/layout/hChevron3"/>
    <dgm:cxn modelId="{CF37057C-58C2-4EA4-A0A1-B47AE494A1ED}" type="presOf" srcId="{90F32764-A428-4C8D-8CE6-67AFE2FB42B7}" destId="{A5FB1BC6-8572-4C6F-A06D-DA9183D9BD23}" srcOrd="0" destOrd="0" presId="urn:microsoft.com/office/officeart/2005/8/layout/hChevron3"/>
    <dgm:cxn modelId="{D4F4EF2B-AC1C-446F-A712-244B9D332629}" srcId="{FD096FDD-B35A-4912-9EA7-83D0F71BD6E5}" destId="{90F32764-A428-4C8D-8CE6-67AFE2FB42B7}" srcOrd="2" destOrd="0" parTransId="{45906D64-79F4-4AFD-AD98-8928B215E9EE}" sibTransId="{626A0BCA-91FE-4530-AE87-67E324132BDA}"/>
    <dgm:cxn modelId="{BC8677B4-C3F4-413C-B1AD-D5483CE11AAC}" srcId="{FD096FDD-B35A-4912-9EA7-83D0F71BD6E5}" destId="{3F2DC1E4-B76A-46D5-8246-391DFB13A637}" srcOrd="1" destOrd="0" parTransId="{040ABE35-02D9-4456-9F2E-6F4842F6DC3F}" sibTransId="{AD8B398F-4B00-4E49-9E00-7D809D9B4CB6}"/>
    <dgm:cxn modelId="{7C713952-E7CB-4AF8-A1EE-483D7064E25E}" type="presOf" srcId="{3F2DC1E4-B76A-46D5-8246-391DFB13A637}" destId="{43FE9C06-AFB8-4CB6-B8A9-D34EF5E670B1}" srcOrd="0" destOrd="0" presId="urn:microsoft.com/office/officeart/2005/8/layout/hChevron3"/>
    <dgm:cxn modelId="{0BA8FAAE-195E-4823-A775-76497060DFC1}" type="presParOf" srcId="{9F69F592-588D-435C-AD6B-23128470820F}" destId="{33C9D6B8-5ECD-4BD6-8C2F-90CAB3BC6F12}" srcOrd="0" destOrd="0" presId="urn:microsoft.com/office/officeart/2005/8/layout/hChevron3"/>
    <dgm:cxn modelId="{3E5EAE68-D8C9-4D43-B84C-1A6BE688CF50}" type="presParOf" srcId="{9F69F592-588D-435C-AD6B-23128470820F}" destId="{6097A848-83F8-40C3-AFCE-A8A0E9C0A81C}" srcOrd="1" destOrd="0" presId="urn:microsoft.com/office/officeart/2005/8/layout/hChevron3"/>
    <dgm:cxn modelId="{76E89278-40FB-4E2F-B14A-885F1C62655B}" type="presParOf" srcId="{9F69F592-588D-435C-AD6B-23128470820F}" destId="{43FE9C06-AFB8-4CB6-B8A9-D34EF5E670B1}" srcOrd="2" destOrd="0" presId="urn:microsoft.com/office/officeart/2005/8/layout/hChevron3"/>
    <dgm:cxn modelId="{205E7297-DC01-4639-BCF4-F3C78EB4038C}" type="presParOf" srcId="{9F69F592-588D-435C-AD6B-23128470820F}" destId="{FC3C0148-A0C8-4BBE-A148-F1F6C9A85F83}" srcOrd="3" destOrd="0" presId="urn:microsoft.com/office/officeart/2005/8/layout/hChevron3"/>
    <dgm:cxn modelId="{25CF7875-7A39-45EC-9D8D-77075351B738}" type="presParOf" srcId="{9F69F592-588D-435C-AD6B-23128470820F}" destId="{A5FB1BC6-8572-4C6F-A06D-DA9183D9BD2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96FDD-B35A-4912-9EA7-83D0F71BD6E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1A8B0-A7BE-4D3A-94FB-BCC847A9C46A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Древний мир </a:t>
          </a:r>
          <a:endParaRPr lang="ru-RU" b="0" dirty="0">
            <a:solidFill>
              <a:schemeClr val="bg1"/>
            </a:solidFill>
          </a:endParaRPr>
        </a:p>
      </dgm:t>
    </dgm:pt>
    <dgm:pt modelId="{C92EE6F2-B96E-4C7B-B834-C32EEBDFF6C0}" type="parTrans" cxnId="{8D581257-B325-464E-99BC-0F251855E8AA}">
      <dgm:prSet/>
      <dgm:spPr/>
      <dgm:t>
        <a:bodyPr/>
        <a:lstStyle/>
        <a:p>
          <a:endParaRPr lang="ru-RU"/>
        </a:p>
      </dgm:t>
    </dgm:pt>
    <dgm:pt modelId="{F8BA48D1-0C0E-42E9-9652-F2AD4CFEEC6C}" type="sibTrans" cxnId="{8D581257-B325-464E-99BC-0F251855E8AA}">
      <dgm:prSet/>
      <dgm:spPr/>
      <dgm:t>
        <a:bodyPr/>
        <a:lstStyle/>
        <a:p>
          <a:endParaRPr lang="ru-RU"/>
        </a:p>
      </dgm:t>
    </dgm:pt>
    <dgm:pt modelId="{90F32764-A428-4C8D-8CE6-67AFE2FB42B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Новое время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45906D64-79F4-4AFD-AD98-8928B215E9EE}" type="parTrans" cxnId="{D4F4EF2B-AC1C-446F-A712-244B9D332629}">
      <dgm:prSet/>
      <dgm:spPr/>
      <dgm:t>
        <a:bodyPr/>
        <a:lstStyle/>
        <a:p>
          <a:endParaRPr lang="ru-RU"/>
        </a:p>
      </dgm:t>
    </dgm:pt>
    <dgm:pt modelId="{626A0BCA-91FE-4530-AE87-67E324132BDA}" type="sibTrans" cxnId="{D4F4EF2B-AC1C-446F-A712-244B9D332629}">
      <dgm:prSet/>
      <dgm:spPr/>
      <dgm:t>
        <a:bodyPr/>
        <a:lstStyle/>
        <a:p>
          <a:endParaRPr lang="ru-RU"/>
        </a:p>
      </dgm:t>
    </dgm:pt>
    <dgm:pt modelId="{3F2DC1E4-B76A-46D5-8246-391DFB13A637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Средние века</a:t>
          </a:r>
          <a:endParaRPr lang="ru-RU" b="0" dirty="0">
            <a:solidFill>
              <a:schemeClr val="bg1"/>
            </a:solidFill>
          </a:endParaRPr>
        </a:p>
      </dgm:t>
    </dgm:pt>
    <dgm:pt modelId="{AD8B398F-4B00-4E49-9E00-7D809D9B4CB6}" type="sibTrans" cxnId="{BC8677B4-C3F4-413C-B1AD-D5483CE11AAC}">
      <dgm:prSet/>
      <dgm:spPr/>
      <dgm:t>
        <a:bodyPr/>
        <a:lstStyle/>
        <a:p>
          <a:endParaRPr lang="ru-RU"/>
        </a:p>
      </dgm:t>
    </dgm:pt>
    <dgm:pt modelId="{040ABE35-02D9-4456-9F2E-6F4842F6DC3F}" type="parTrans" cxnId="{BC8677B4-C3F4-413C-B1AD-D5483CE11AAC}">
      <dgm:prSet/>
      <dgm:spPr/>
      <dgm:t>
        <a:bodyPr/>
        <a:lstStyle/>
        <a:p>
          <a:endParaRPr lang="ru-RU"/>
        </a:p>
      </dgm:t>
    </dgm:pt>
    <dgm:pt modelId="{9F69F592-588D-435C-AD6B-23128470820F}" type="pres">
      <dgm:prSet presAssocID="{FD096FDD-B35A-4912-9EA7-83D0F71BD6E5}" presName="Name0" presStyleCnt="0">
        <dgm:presLayoutVars>
          <dgm:dir/>
          <dgm:resizeHandles val="exact"/>
        </dgm:presLayoutVars>
      </dgm:prSet>
      <dgm:spPr/>
    </dgm:pt>
    <dgm:pt modelId="{33C9D6B8-5ECD-4BD6-8C2F-90CAB3BC6F12}" type="pres">
      <dgm:prSet presAssocID="{B771A8B0-A7BE-4D3A-94FB-BCC847A9C46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7A848-83F8-40C3-AFCE-A8A0E9C0A81C}" type="pres">
      <dgm:prSet presAssocID="{F8BA48D1-0C0E-42E9-9652-F2AD4CFEEC6C}" presName="parSpace" presStyleCnt="0"/>
      <dgm:spPr/>
    </dgm:pt>
    <dgm:pt modelId="{43FE9C06-AFB8-4CB6-B8A9-D34EF5E670B1}" type="pres">
      <dgm:prSet presAssocID="{3F2DC1E4-B76A-46D5-8246-391DFB13A63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C0148-A0C8-4BBE-A148-F1F6C9A85F83}" type="pres">
      <dgm:prSet presAssocID="{AD8B398F-4B00-4E49-9E00-7D809D9B4CB6}" presName="parSpace" presStyleCnt="0"/>
      <dgm:spPr/>
    </dgm:pt>
    <dgm:pt modelId="{A5FB1BC6-8572-4C6F-A06D-DA9183D9BD23}" type="pres">
      <dgm:prSet presAssocID="{90F32764-A428-4C8D-8CE6-67AFE2FB42B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81257-B325-464E-99BC-0F251855E8AA}" srcId="{FD096FDD-B35A-4912-9EA7-83D0F71BD6E5}" destId="{B771A8B0-A7BE-4D3A-94FB-BCC847A9C46A}" srcOrd="0" destOrd="0" parTransId="{C92EE6F2-B96E-4C7B-B834-C32EEBDFF6C0}" sibTransId="{F8BA48D1-0C0E-42E9-9652-F2AD4CFEEC6C}"/>
    <dgm:cxn modelId="{3AF88D15-3711-4266-926C-7670C4FB05EF}" type="presOf" srcId="{3F2DC1E4-B76A-46D5-8246-391DFB13A637}" destId="{43FE9C06-AFB8-4CB6-B8A9-D34EF5E670B1}" srcOrd="0" destOrd="0" presId="urn:microsoft.com/office/officeart/2005/8/layout/hChevron3"/>
    <dgm:cxn modelId="{7B15F998-826D-4DA6-B9F0-BE79EE137353}" type="presOf" srcId="{B771A8B0-A7BE-4D3A-94FB-BCC847A9C46A}" destId="{33C9D6B8-5ECD-4BD6-8C2F-90CAB3BC6F12}" srcOrd="0" destOrd="0" presId="urn:microsoft.com/office/officeart/2005/8/layout/hChevron3"/>
    <dgm:cxn modelId="{BD245120-69AA-4EE0-8C41-352444BCD8DF}" type="presOf" srcId="{FD096FDD-B35A-4912-9EA7-83D0F71BD6E5}" destId="{9F69F592-588D-435C-AD6B-23128470820F}" srcOrd="0" destOrd="0" presId="urn:microsoft.com/office/officeart/2005/8/layout/hChevron3"/>
    <dgm:cxn modelId="{CC2F87E1-0F89-4697-9897-1AE7CF80EBAB}" type="presOf" srcId="{90F32764-A428-4C8D-8CE6-67AFE2FB42B7}" destId="{A5FB1BC6-8572-4C6F-A06D-DA9183D9BD23}" srcOrd="0" destOrd="0" presId="urn:microsoft.com/office/officeart/2005/8/layout/hChevron3"/>
    <dgm:cxn modelId="{D4F4EF2B-AC1C-446F-A712-244B9D332629}" srcId="{FD096FDD-B35A-4912-9EA7-83D0F71BD6E5}" destId="{90F32764-A428-4C8D-8CE6-67AFE2FB42B7}" srcOrd="2" destOrd="0" parTransId="{45906D64-79F4-4AFD-AD98-8928B215E9EE}" sibTransId="{626A0BCA-91FE-4530-AE87-67E324132BDA}"/>
    <dgm:cxn modelId="{BC8677B4-C3F4-413C-B1AD-D5483CE11AAC}" srcId="{FD096FDD-B35A-4912-9EA7-83D0F71BD6E5}" destId="{3F2DC1E4-B76A-46D5-8246-391DFB13A637}" srcOrd="1" destOrd="0" parTransId="{040ABE35-02D9-4456-9F2E-6F4842F6DC3F}" sibTransId="{AD8B398F-4B00-4E49-9E00-7D809D9B4CB6}"/>
    <dgm:cxn modelId="{D3D1AE8E-DE0E-4DED-A716-82912CA37EC0}" type="presParOf" srcId="{9F69F592-588D-435C-AD6B-23128470820F}" destId="{33C9D6B8-5ECD-4BD6-8C2F-90CAB3BC6F12}" srcOrd="0" destOrd="0" presId="urn:microsoft.com/office/officeart/2005/8/layout/hChevron3"/>
    <dgm:cxn modelId="{164A816F-B422-463C-A719-CB472950A9C3}" type="presParOf" srcId="{9F69F592-588D-435C-AD6B-23128470820F}" destId="{6097A848-83F8-40C3-AFCE-A8A0E9C0A81C}" srcOrd="1" destOrd="0" presId="urn:microsoft.com/office/officeart/2005/8/layout/hChevron3"/>
    <dgm:cxn modelId="{AF070E81-4852-4200-9E7A-24A52DA4211A}" type="presParOf" srcId="{9F69F592-588D-435C-AD6B-23128470820F}" destId="{43FE9C06-AFB8-4CB6-B8A9-D34EF5E670B1}" srcOrd="2" destOrd="0" presId="urn:microsoft.com/office/officeart/2005/8/layout/hChevron3"/>
    <dgm:cxn modelId="{A6317223-850E-458C-98C4-A61FFD923455}" type="presParOf" srcId="{9F69F592-588D-435C-AD6B-23128470820F}" destId="{FC3C0148-A0C8-4BBE-A148-F1F6C9A85F83}" srcOrd="3" destOrd="0" presId="urn:microsoft.com/office/officeart/2005/8/layout/hChevron3"/>
    <dgm:cxn modelId="{3200CD2C-66CF-4704-9028-D2914A200574}" type="presParOf" srcId="{9F69F592-588D-435C-AD6B-23128470820F}" destId="{A5FB1BC6-8572-4C6F-A06D-DA9183D9BD2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4D13D-B765-4EFA-A7BB-73CEA4F9A9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23529-9F98-4C46-928C-CB6E17C8A206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2"/>
              </a:solidFill>
            </a:rPr>
            <a:t>Основные направления в философии</a:t>
          </a:r>
          <a:endParaRPr lang="en-US" dirty="0" smtClean="0">
            <a:solidFill>
              <a:schemeClr val="bg2"/>
            </a:solidFill>
          </a:endParaRPr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85F8084-6E79-4A11-BB58-0C7043F1B311}" type="parTrans" cxnId="{9E758448-A9C2-41EA-9F48-2769C06F4775}">
      <dgm:prSet/>
      <dgm:spPr/>
      <dgm:t>
        <a:bodyPr/>
        <a:lstStyle/>
        <a:p>
          <a:endParaRPr lang="ru-RU"/>
        </a:p>
      </dgm:t>
    </dgm:pt>
    <dgm:pt modelId="{B084C249-0D1E-49F9-AE7C-790725501779}" type="sibTrans" cxnId="{9E758448-A9C2-41EA-9F48-2769C06F4775}">
      <dgm:prSet/>
      <dgm:spPr/>
      <dgm:t>
        <a:bodyPr/>
        <a:lstStyle/>
        <a:p>
          <a:endParaRPr lang="ru-RU"/>
        </a:p>
      </dgm:t>
    </dgm:pt>
    <dgm:pt modelId="{D228A0B2-EC0E-4D2F-9FB4-6028656042C0}">
      <dgm:prSet phldrT="[Текст]"/>
      <dgm:spPr/>
      <dgm:t>
        <a:bodyPr/>
        <a:lstStyle/>
        <a:p>
          <a:r>
            <a:rPr lang="ru-RU" dirty="0" smtClean="0"/>
            <a:t>Идеализм</a:t>
          </a:r>
          <a:endParaRPr lang="ru-RU" dirty="0"/>
        </a:p>
      </dgm:t>
    </dgm:pt>
    <dgm:pt modelId="{D2452728-70D1-4A71-924C-B67443A4C1C4}" type="parTrans" cxnId="{8211A751-6EB6-48FC-B2DE-20566773354E}">
      <dgm:prSet/>
      <dgm:spPr/>
      <dgm:t>
        <a:bodyPr/>
        <a:lstStyle/>
        <a:p>
          <a:endParaRPr lang="ru-RU"/>
        </a:p>
      </dgm:t>
    </dgm:pt>
    <dgm:pt modelId="{8F30A59F-4B03-432E-88C6-D88808D0FE4B}" type="sibTrans" cxnId="{8211A751-6EB6-48FC-B2DE-20566773354E}">
      <dgm:prSet/>
      <dgm:spPr/>
      <dgm:t>
        <a:bodyPr/>
        <a:lstStyle/>
        <a:p>
          <a:endParaRPr lang="ru-RU"/>
        </a:p>
      </dgm:t>
    </dgm:pt>
    <dgm:pt modelId="{AD377EC6-F92D-43B8-A5E5-C69F8CC63F80}">
      <dgm:prSet phldrT="[Текст]"/>
      <dgm:spPr/>
      <dgm:t>
        <a:bodyPr/>
        <a:lstStyle/>
        <a:p>
          <a:r>
            <a:rPr lang="ru-RU" dirty="0" smtClean="0"/>
            <a:t>Позитивизм</a:t>
          </a:r>
          <a:endParaRPr lang="ru-RU" dirty="0"/>
        </a:p>
      </dgm:t>
    </dgm:pt>
    <dgm:pt modelId="{AE77CC9A-75EC-4A0B-8A50-B90907B5D03B}" type="parTrans" cxnId="{406F8EEC-1AE5-418A-A6D3-6BEB108B7C67}">
      <dgm:prSet/>
      <dgm:spPr/>
      <dgm:t>
        <a:bodyPr/>
        <a:lstStyle/>
        <a:p>
          <a:endParaRPr lang="ru-RU"/>
        </a:p>
      </dgm:t>
    </dgm:pt>
    <dgm:pt modelId="{70D4D34E-C5E2-4833-93AD-0F870A70C04E}" type="sibTrans" cxnId="{406F8EEC-1AE5-418A-A6D3-6BEB108B7C67}">
      <dgm:prSet/>
      <dgm:spPr/>
      <dgm:t>
        <a:bodyPr/>
        <a:lstStyle/>
        <a:p>
          <a:endParaRPr lang="ru-RU"/>
        </a:p>
      </dgm:t>
    </dgm:pt>
    <dgm:pt modelId="{66643540-9AF2-4411-81F1-9A9F55F659A9}">
      <dgm:prSet phldrT="[Текст]"/>
      <dgm:spPr/>
      <dgm:t>
        <a:bodyPr/>
        <a:lstStyle/>
        <a:p>
          <a:r>
            <a:rPr lang="ru-RU" dirty="0" smtClean="0"/>
            <a:t>Материализм</a:t>
          </a:r>
          <a:endParaRPr lang="ru-RU" dirty="0"/>
        </a:p>
      </dgm:t>
    </dgm:pt>
    <dgm:pt modelId="{8016886E-F2C1-445E-BD53-71FE0A651F0D}" type="parTrans" cxnId="{AE89583F-5F1B-4850-BC77-88FC072CAB02}">
      <dgm:prSet/>
      <dgm:spPr/>
      <dgm:t>
        <a:bodyPr/>
        <a:lstStyle/>
        <a:p>
          <a:endParaRPr lang="ru-RU"/>
        </a:p>
      </dgm:t>
    </dgm:pt>
    <dgm:pt modelId="{B7677599-A871-49E7-9245-457DC611607F}" type="sibTrans" cxnId="{AE89583F-5F1B-4850-BC77-88FC072CAB02}">
      <dgm:prSet/>
      <dgm:spPr/>
      <dgm:t>
        <a:bodyPr/>
        <a:lstStyle/>
        <a:p>
          <a:endParaRPr lang="ru-RU"/>
        </a:p>
      </dgm:t>
    </dgm:pt>
    <dgm:pt modelId="{C999DF29-1956-4BE8-8E1D-7889C9521A15}" type="pres">
      <dgm:prSet presAssocID="{6F04D13D-B765-4EFA-A7BB-73CEA4F9A9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57C902-5F1C-4022-864D-0E78C5B370F0}" type="pres">
      <dgm:prSet presAssocID="{F1E23529-9F98-4C46-928C-CB6E17C8A206}" presName="hierRoot1" presStyleCnt="0">
        <dgm:presLayoutVars>
          <dgm:hierBranch val="init"/>
        </dgm:presLayoutVars>
      </dgm:prSet>
      <dgm:spPr/>
    </dgm:pt>
    <dgm:pt modelId="{5309C0A7-DEE0-41D9-8B46-656A5A6DB807}" type="pres">
      <dgm:prSet presAssocID="{F1E23529-9F98-4C46-928C-CB6E17C8A206}" presName="rootComposite1" presStyleCnt="0"/>
      <dgm:spPr/>
    </dgm:pt>
    <dgm:pt modelId="{F8DD89F9-5AA1-4B6B-B710-E998773EC5D8}" type="pres">
      <dgm:prSet presAssocID="{F1E23529-9F98-4C46-928C-CB6E17C8A206}" presName="rootText1" presStyleLbl="node0" presStyleIdx="0" presStyleCnt="1" custScaleX="244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490D91-FC0C-4DC9-99BC-87FC1DA0EF31}" type="pres">
      <dgm:prSet presAssocID="{F1E23529-9F98-4C46-928C-CB6E17C8A2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47CF71-BE9F-4E83-A4F1-376B58316577}" type="pres">
      <dgm:prSet presAssocID="{F1E23529-9F98-4C46-928C-CB6E17C8A206}" presName="hierChild2" presStyleCnt="0"/>
      <dgm:spPr/>
    </dgm:pt>
    <dgm:pt modelId="{687A5211-3B6A-4E4A-BBA8-9761D145CF85}" type="pres">
      <dgm:prSet presAssocID="{D2452728-70D1-4A71-924C-B67443A4C1C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896826E-FA9D-4FAC-847A-34308BB43AAA}" type="pres">
      <dgm:prSet presAssocID="{D228A0B2-EC0E-4D2F-9FB4-6028656042C0}" presName="hierRoot2" presStyleCnt="0">
        <dgm:presLayoutVars>
          <dgm:hierBranch val="init"/>
        </dgm:presLayoutVars>
      </dgm:prSet>
      <dgm:spPr/>
    </dgm:pt>
    <dgm:pt modelId="{B5FE472E-468B-4773-A622-35FB39DB2523}" type="pres">
      <dgm:prSet presAssocID="{D228A0B2-EC0E-4D2F-9FB4-6028656042C0}" presName="rootComposite" presStyleCnt="0"/>
      <dgm:spPr/>
    </dgm:pt>
    <dgm:pt modelId="{70EFB66D-A5E7-465B-94CE-28CF89DC37B6}" type="pres">
      <dgm:prSet presAssocID="{D228A0B2-EC0E-4D2F-9FB4-6028656042C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3CEDD-CCEE-4D9C-8686-69E27166354B}" type="pres">
      <dgm:prSet presAssocID="{D228A0B2-EC0E-4D2F-9FB4-6028656042C0}" presName="rootConnector" presStyleLbl="node2" presStyleIdx="0" presStyleCnt="3"/>
      <dgm:spPr/>
      <dgm:t>
        <a:bodyPr/>
        <a:lstStyle/>
        <a:p>
          <a:endParaRPr lang="ru-RU"/>
        </a:p>
      </dgm:t>
    </dgm:pt>
    <dgm:pt modelId="{D4385C88-F717-442C-B74B-CF7D6F9DAB08}" type="pres">
      <dgm:prSet presAssocID="{D228A0B2-EC0E-4D2F-9FB4-6028656042C0}" presName="hierChild4" presStyleCnt="0"/>
      <dgm:spPr/>
    </dgm:pt>
    <dgm:pt modelId="{55839ADF-3831-4870-8E5B-24A9FC56C90A}" type="pres">
      <dgm:prSet presAssocID="{D228A0B2-EC0E-4D2F-9FB4-6028656042C0}" presName="hierChild5" presStyleCnt="0"/>
      <dgm:spPr/>
    </dgm:pt>
    <dgm:pt modelId="{E072DCB2-4463-4FCD-8A43-5908CCEB8253}" type="pres">
      <dgm:prSet presAssocID="{AE77CC9A-75EC-4A0B-8A50-B90907B5D03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1814882-4ECE-43F9-94CE-04DFC315C397}" type="pres">
      <dgm:prSet presAssocID="{AD377EC6-F92D-43B8-A5E5-C69F8CC63F80}" presName="hierRoot2" presStyleCnt="0">
        <dgm:presLayoutVars>
          <dgm:hierBranch val="init"/>
        </dgm:presLayoutVars>
      </dgm:prSet>
      <dgm:spPr/>
    </dgm:pt>
    <dgm:pt modelId="{067BD0E7-06E8-430E-88EC-278AB1E00244}" type="pres">
      <dgm:prSet presAssocID="{AD377EC6-F92D-43B8-A5E5-C69F8CC63F80}" presName="rootComposite" presStyleCnt="0"/>
      <dgm:spPr/>
    </dgm:pt>
    <dgm:pt modelId="{9B3F8F1E-C345-429B-BF5C-C3DEA13A0058}" type="pres">
      <dgm:prSet presAssocID="{AD377EC6-F92D-43B8-A5E5-C69F8CC63F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73332-2066-4DE3-B3E5-B1E764A2169C}" type="pres">
      <dgm:prSet presAssocID="{AD377EC6-F92D-43B8-A5E5-C69F8CC63F80}" presName="rootConnector" presStyleLbl="node2" presStyleIdx="1" presStyleCnt="3"/>
      <dgm:spPr/>
      <dgm:t>
        <a:bodyPr/>
        <a:lstStyle/>
        <a:p>
          <a:endParaRPr lang="ru-RU"/>
        </a:p>
      </dgm:t>
    </dgm:pt>
    <dgm:pt modelId="{8AC52871-6F81-400A-98B8-537AF9A6F9BE}" type="pres">
      <dgm:prSet presAssocID="{AD377EC6-F92D-43B8-A5E5-C69F8CC63F80}" presName="hierChild4" presStyleCnt="0"/>
      <dgm:spPr/>
    </dgm:pt>
    <dgm:pt modelId="{5DFDD947-9CCA-42BD-8F61-BD2E3345B301}" type="pres">
      <dgm:prSet presAssocID="{AD377EC6-F92D-43B8-A5E5-C69F8CC63F80}" presName="hierChild5" presStyleCnt="0"/>
      <dgm:spPr/>
    </dgm:pt>
    <dgm:pt modelId="{9B87E1C8-B3DF-49B3-9B16-5B294784FE0B}" type="pres">
      <dgm:prSet presAssocID="{8016886E-F2C1-445E-BD53-71FE0A651F0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29C0FBE-88F7-4E43-861E-A8E60710F163}" type="pres">
      <dgm:prSet presAssocID="{66643540-9AF2-4411-81F1-9A9F55F659A9}" presName="hierRoot2" presStyleCnt="0">
        <dgm:presLayoutVars>
          <dgm:hierBranch val="init"/>
        </dgm:presLayoutVars>
      </dgm:prSet>
      <dgm:spPr/>
    </dgm:pt>
    <dgm:pt modelId="{4A592FF1-D481-46F5-B5EE-5144F8506932}" type="pres">
      <dgm:prSet presAssocID="{66643540-9AF2-4411-81F1-9A9F55F659A9}" presName="rootComposite" presStyleCnt="0"/>
      <dgm:spPr/>
    </dgm:pt>
    <dgm:pt modelId="{85EC6FAE-7D3C-40B7-8BA5-B858C52F21C3}" type="pres">
      <dgm:prSet presAssocID="{66643540-9AF2-4411-81F1-9A9F55F659A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B4C579-F775-4D55-A46F-C5FEDCC4BD09}" type="pres">
      <dgm:prSet presAssocID="{66643540-9AF2-4411-81F1-9A9F55F659A9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507AE0-41B2-475A-8BD4-49C64962BC85}" type="pres">
      <dgm:prSet presAssocID="{66643540-9AF2-4411-81F1-9A9F55F659A9}" presName="hierChild4" presStyleCnt="0"/>
      <dgm:spPr/>
    </dgm:pt>
    <dgm:pt modelId="{BA4FFE31-C493-49F5-993E-2E46040F45FC}" type="pres">
      <dgm:prSet presAssocID="{66643540-9AF2-4411-81F1-9A9F55F659A9}" presName="hierChild5" presStyleCnt="0"/>
      <dgm:spPr/>
    </dgm:pt>
    <dgm:pt modelId="{79951997-DB6F-4E84-B993-979B9B30DB56}" type="pres">
      <dgm:prSet presAssocID="{F1E23529-9F98-4C46-928C-CB6E17C8A206}" presName="hierChild3" presStyleCnt="0"/>
      <dgm:spPr/>
    </dgm:pt>
  </dgm:ptLst>
  <dgm:cxnLst>
    <dgm:cxn modelId="{9E758448-A9C2-41EA-9F48-2769C06F4775}" srcId="{6F04D13D-B765-4EFA-A7BB-73CEA4F9A911}" destId="{F1E23529-9F98-4C46-928C-CB6E17C8A206}" srcOrd="0" destOrd="0" parTransId="{385F8084-6E79-4A11-BB58-0C7043F1B311}" sibTransId="{B084C249-0D1E-49F9-AE7C-790725501779}"/>
    <dgm:cxn modelId="{BE7BD85B-FDD0-4F85-A747-043CBAA247EB}" type="presOf" srcId="{66643540-9AF2-4411-81F1-9A9F55F659A9}" destId="{85EC6FAE-7D3C-40B7-8BA5-B858C52F21C3}" srcOrd="0" destOrd="0" presId="urn:microsoft.com/office/officeart/2005/8/layout/orgChart1"/>
    <dgm:cxn modelId="{CAC26A9C-DE4B-40FA-BCD8-5B21D8C74CD1}" type="presOf" srcId="{D2452728-70D1-4A71-924C-B67443A4C1C4}" destId="{687A5211-3B6A-4E4A-BBA8-9761D145CF85}" srcOrd="0" destOrd="0" presId="urn:microsoft.com/office/officeart/2005/8/layout/orgChart1"/>
    <dgm:cxn modelId="{565F9AED-D187-4B34-89DE-BA3C9D7F1766}" type="presOf" srcId="{AE77CC9A-75EC-4A0B-8A50-B90907B5D03B}" destId="{E072DCB2-4463-4FCD-8A43-5908CCEB8253}" srcOrd="0" destOrd="0" presId="urn:microsoft.com/office/officeart/2005/8/layout/orgChart1"/>
    <dgm:cxn modelId="{691BD0A9-A0F3-47FC-BC14-40C01A884AC6}" type="presOf" srcId="{8016886E-F2C1-445E-BD53-71FE0A651F0D}" destId="{9B87E1C8-B3DF-49B3-9B16-5B294784FE0B}" srcOrd="0" destOrd="0" presId="urn:microsoft.com/office/officeart/2005/8/layout/orgChart1"/>
    <dgm:cxn modelId="{406F8EEC-1AE5-418A-A6D3-6BEB108B7C67}" srcId="{F1E23529-9F98-4C46-928C-CB6E17C8A206}" destId="{AD377EC6-F92D-43B8-A5E5-C69F8CC63F80}" srcOrd="1" destOrd="0" parTransId="{AE77CC9A-75EC-4A0B-8A50-B90907B5D03B}" sibTransId="{70D4D34E-C5E2-4833-93AD-0F870A70C04E}"/>
    <dgm:cxn modelId="{43BE3396-C7C7-4FBE-A4DD-678862288FD4}" type="presOf" srcId="{AD377EC6-F92D-43B8-A5E5-C69F8CC63F80}" destId="{F6873332-2066-4DE3-B3E5-B1E764A2169C}" srcOrd="1" destOrd="0" presId="urn:microsoft.com/office/officeart/2005/8/layout/orgChart1"/>
    <dgm:cxn modelId="{8D93547A-E6BE-422E-AF21-581C4EFF2266}" type="presOf" srcId="{F1E23529-9F98-4C46-928C-CB6E17C8A206}" destId="{F8DD89F9-5AA1-4B6B-B710-E998773EC5D8}" srcOrd="0" destOrd="0" presId="urn:microsoft.com/office/officeart/2005/8/layout/orgChart1"/>
    <dgm:cxn modelId="{182F5B4A-9991-4681-B618-CCDE9A381D70}" type="presOf" srcId="{AD377EC6-F92D-43B8-A5E5-C69F8CC63F80}" destId="{9B3F8F1E-C345-429B-BF5C-C3DEA13A0058}" srcOrd="0" destOrd="0" presId="urn:microsoft.com/office/officeart/2005/8/layout/orgChart1"/>
    <dgm:cxn modelId="{8A4FA91E-32E1-426D-9131-5EF77D16D488}" type="presOf" srcId="{66643540-9AF2-4411-81F1-9A9F55F659A9}" destId="{5EB4C579-F775-4D55-A46F-C5FEDCC4BD09}" srcOrd="1" destOrd="0" presId="urn:microsoft.com/office/officeart/2005/8/layout/orgChart1"/>
    <dgm:cxn modelId="{8211A751-6EB6-48FC-B2DE-20566773354E}" srcId="{F1E23529-9F98-4C46-928C-CB6E17C8A206}" destId="{D228A0B2-EC0E-4D2F-9FB4-6028656042C0}" srcOrd="0" destOrd="0" parTransId="{D2452728-70D1-4A71-924C-B67443A4C1C4}" sibTransId="{8F30A59F-4B03-432E-88C6-D88808D0FE4B}"/>
    <dgm:cxn modelId="{C29BFF84-05E3-4DC1-9293-7EF38A7544F6}" type="presOf" srcId="{F1E23529-9F98-4C46-928C-CB6E17C8A206}" destId="{47490D91-FC0C-4DC9-99BC-87FC1DA0EF31}" srcOrd="1" destOrd="0" presId="urn:microsoft.com/office/officeart/2005/8/layout/orgChart1"/>
    <dgm:cxn modelId="{1FB1B083-F273-4A36-8617-DCC929F4BC3B}" type="presOf" srcId="{6F04D13D-B765-4EFA-A7BB-73CEA4F9A911}" destId="{C999DF29-1956-4BE8-8E1D-7889C9521A15}" srcOrd="0" destOrd="0" presId="urn:microsoft.com/office/officeart/2005/8/layout/orgChart1"/>
    <dgm:cxn modelId="{3CC0FDF6-4C5D-487B-8A80-7E0E33B122E7}" type="presOf" srcId="{D228A0B2-EC0E-4D2F-9FB4-6028656042C0}" destId="{0853CEDD-CCEE-4D9C-8686-69E27166354B}" srcOrd="1" destOrd="0" presId="urn:microsoft.com/office/officeart/2005/8/layout/orgChart1"/>
    <dgm:cxn modelId="{AE89583F-5F1B-4850-BC77-88FC072CAB02}" srcId="{F1E23529-9F98-4C46-928C-CB6E17C8A206}" destId="{66643540-9AF2-4411-81F1-9A9F55F659A9}" srcOrd="2" destOrd="0" parTransId="{8016886E-F2C1-445E-BD53-71FE0A651F0D}" sibTransId="{B7677599-A871-49E7-9245-457DC611607F}"/>
    <dgm:cxn modelId="{B17DBB4F-0840-4078-88AD-DD7436B3AC0B}" type="presOf" srcId="{D228A0B2-EC0E-4D2F-9FB4-6028656042C0}" destId="{70EFB66D-A5E7-465B-94CE-28CF89DC37B6}" srcOrd="0" destOrd="0" presId="urn:microsoft.com/office/officeart/2005/8/layout/orgChart1"/>
    <dgm:cxn modelId="{94587B18-CDA6-4F93-9B71-F8DB0A0F2943}" type="presParOf" srcId="{C999DF29-1956-4BE8-8E1D-7889C9521A15}" destId="{5057C902-5F1C-4022-864D-0E78C5B370F0}" srcOrd="0" destOrd="0" presId="urn:microsoft.com/office/officeart/2005/8/layout/orgChart1"/>
    <dgm:cxn modelId="{963B80EE-4193-47C1-B6A2-4F0EC69B1403}" type="presParOf" srcId="{5057C902-5F1C-4022-864D-0E78C5B370F0}" destId="{5309C0A7-DEE0-41D9-8B46-656A5A6DB807}" srcOrd="0" destOrd="0" presId="urn:microsoft.com/office/officeart/2005/8/layout/orgChart1"/>
    <dgm:cxn modelId="{44741485-3381-4504-9A77-4D92237C80AE}" type="presParOf" srcId="{5309C0A7-DEE0-41D9-8B46-656A5A6DB807}" destId="{F8DD89F9-5AA1-4B6B-B710-E998773EC5D8}" srcOrd="0" destOrd="0" presId="urn:microsoft.com/office/officeart/2005/8/layout/orgChart1"/>
    <dgm:cxn modelId="{7A7D2A9D-E424-4C07-8967-9D15094BA488}" type="presParOf" srcId="{5309C0A7-DEE0-41D9-8B46-656A5A6DB807}" destId="{47490D91-FC0C-4DC9-99BC-87FC1DA0EF31}" srcOrd="1" destOrd="0" presId="urn:microsoft.com/office/officeart/2005/8/layout/orgChart1"/>
    <dgm:cxn modelId="{6E2786F5-F842-4D82-A938-4CA728CE9F24}" type="presParOf" srcId="{5057C902-5F1C-4022-864D-0E78C5B370F0}" destId="{A447CF71-BE9F-4E83-A4F1-376B58316577}" srcOrd="1" destOrd="0" presId="urn:microsoft.com/office/officeart/2005/8/layout/orgChart1"/>
    <dgm:cxn modelId="{BB75890C-A697-4A5B-90D2-69BEC5998632}" type="presParOf" srcId="{A447CF71-BE9F-4E83-A4F1-376B58316577}" destId="{687A5211-3B6A-4E4A-BBA8-9761D145CF85}" srcOrd="0" destOrd="0" presId="urn:microsoft.com/office/officeart/2005/8/layout/orgChart1"/>
    <dgm:cxn modelId="{2F4C3F24-DB6B-48C6-8C13-BA5900D42863}" type="presParOf" srcId="{A447CF71-BE9F-4E83-A4F1-376B58316577}" destId="{1896826E-FA9D-4FAC-847A-34308BB43AAA}" srcOrd="1" destOrd="0" presId="urn:microsoft.com/office/officeart/2005/8/layout/orgChart1"/>
    <dgm:cxn modelId="{97657D2A-6DB7-40D8-A998-1001BA99F949}" type="presParOf" srcId="{1896826E-FA9D-4FAC-847A-34308BB43AAA}" destId="{B5FE472E-468B-4773-A622-35FB39DB2523}" srcOrd="0" destOrd="0" presId="urn:microsoft.com/office/officeart/2005/8/layout/orgChart1"/>
    <dgm:cxn modelId="{049AD54A-BAAB-4176-8D65-A5CB1FA81CEB}" type="presParOf" srcId="{B5FE472E-468B-4773-A622-35FB39DB2523}" destId="{70EFB66D-A5E7-465B-94CE-28CF89DC37B6}" srcOrd="0" destOrd="0" presId="urn:microsoft.com/office/officeart/2005/8/layout/orgChart1"/>
    <dgm:cxn modelId="{3AC00C80-AA0B-4865-958E-DDD67D51AD1D}" type="presParOf" srcId="{B5FE472E-468B-4773-A622-35FB39DB2523}" destId="{0853CEDD-CCEE-4D9C-8686-69E27166354B}" srcOrd="1" destOrd="0" presId="urn:microsoft.com/office/officeart/2005/8/layout/orgChart1"/>
    <dgm:cxn modelId="{082EB240-C8AE-43E9-846A-F6B5BD293D50}" type="presParOf" srcId="{1896826E-FA9D-4FAC-847A-34308BB43AAA}" destId="{D4385C88-F717-442C-B74B-CF7D6F9DAB08}" srcOrd="1" destOrd="0" presId="urn:microsoft.com/office/officeart/2005/8/layout/orgChart1"/>
    <dgm:cxn modelId="{777369C5-70E2-4CCC-9BC2-0505C5A7D573}" type="presParOf" srcId="{1896826E-FA9D-4FAC-847A-34308BB43AAA}" destId="{55839ADF-3831-4870-8E5B-24A9FC56C90A}" srcOrd="2" destOrd="0" presId="urn:microsoft.com/office/officeart/2005/8/layout/orgChart1"/>
    <dgm:cxn modelId="{0EFD4536-C07B-4203-B43B-0F1BFC137BC3}" type="presParOf" srcId="{A447CF71-BE9F-4E83-A4F1-376B58316577}" destId="{E072DCB2-4463-4FCD-8A43-5908CCEB8253}" srcOrd="2" destOrd="0" presId="urn:microsoft.com/office/officeart/2005/8/layout/orgChart1"/>
    <dgm:cxn modelId="{C786B5CD-6533-4E5A-A86F-AF6EC1855062}" type="presParOf" srcId="{A447CF71-BE9F-4E83-A4F1-376B58316577}" destId="{81814882-4ECE-43F9-94CE-04DFC315C397}" srcOrd="3" destOrd="0" presId="urn:microsoft.com/office/officeart/2005/8/layout/orgChart1"/>
    <dgm:cxn modelId="{720B3221-16F5-46DE-A4B5-5BAA4E52D915}" type="presParOf" srcId="{81814882-4ECE-43F9-94CE-04DFC315C397}" destId="{067BD0E7-06E8-430E-88EC-278AB1E00244}" srcOrd="0" destOrd="0" presId="urn:microsoft.com/office/officeart/2005/8/layout/orgChart1"/>
    <dgm:cxn modelId="{D2378D7B-B82D-43F1-AC64-1D46EA51DBE9}" type="presParOf" srcId="{067BD0E7-06E8-430E-88EC-278AB1E00244}" destId="{9B3F8F1E-C345-429B-BF5C-C3DEA13A0058}" srcOrd="0" destOrd="0" presId="urn:microsoft.com/office/officeart/2005/8/layout/orgChart1"/>
    <dgm:cxn modelId="{FD669C29-0379-4421-BE07-6E886F76C81E}" type="presParOf" srcId="{067BD0E7-06E8-430E-88EC-278AB1E00244}" destId="{F6873332-2066-4DE3-B3E5-B1E764A2169C}" srcOrd="1" destOrd="0" presId="urn:microsoft.com/office/officeart/2005/8/layout/orgChart1"/>
    <dgm:cxn modelId="{6E72CE9C-3AF6-4A20-80EA-796B79439427}" type="presParOf" srcId="{81814882-4ECE-43F9-94CE-04DFC315C397}" destId="{8AC52871-6F81-400A-98B8-537AF9A6F9BE}" srcOrd="1" destOrd="0" presId="urn:microsoft.com/office/officeart/2005/8/layout/orgChart1"/>
    <dgm:cxn modelId="{9C086901-C55F-4175-A164-D739AAF9C1A4}" type="presParOf" srcId="{81814882-4ECE-43F9-94CE-04DFC315C397}" destId="{5DFDD947-9CCA-42BD-8F61-BD2E3345B301}" srcOrd="2" destOrd="0" presId="urn:microsoft.com/office/officeart/2005/8/layout/orgChart1"/>
    <dgm:cxn modelId="{BC36B768-E6BE-426B-AC73-C1423855F65B}" type="presParOf" srcId="{A447CF71-BE9F-4E83-A4F1-376B58316577}" destId="{9B87E1C8-B3DF-49B3-9B16-5B294784FE0B}" srcOrd="4" destOrd="0" presId="urn:microsoft.com/office/officeart/2005/8/layout/orgChart1"/>
    <dgm:cxn modelId="{E0DF0678-C93E-4A62-BDF0-2AA4288F030B}" type="presParOf" srcId="{A447CF71-BE9F-4E83-A4F1-376B58316577}" destId="{629C0FBE-88F7-4E43-861E-A8E60710F163}" srcOrd="5" destOrd="0" presId="urn:microsoft.com/office/officeart/2005/8/layout/orgChart1"/>
    <dgm:cxn modelId="{9CD2191E-D2A0-42AA-ABC3-E346C15D027C}" type="presParOf" srcId="{629C0FBE-88F7-4E43-861E-A8E60710F163}" destId="{4A592FF1-D481-46F5-B5EE-5144F8506932}" srcOrd="0" destOrd="0" presId="urn:microsoft.com/office/officeart/2005/8/layout/orgChart1"/>
    <dgm:cxn modelId="{56B88868-40F6-4664-8156-B88EFB134745}" type="presParOf" srcId="{4A592FF1-D481-46F5-B5EE-5144F8506932}" destId="{85EC6FAE-7D3C-40B7-8BA5-B858C52F21C3}" srcOrd="0" destOrd="0" presId="urn:microsoft.com/office/officeart/2005/8/layout/orgChart1"/>
    <dgm:cxn modelId="{65B99C5F-FD3B-4213-9A27-8403342110B0}" type="presParOf" srcId="{4A592FF1-D481-46F5-B5EE-5144F8506932}" destId="{5EB4C579-F775-4D55-A46F-C5FEDCC4BD09}" srcOrd="1" destOrd="0" presId="urn:microsoft.com/office/officeart/2005/8/layout/orgChart1"/>
    <dgm:cxn modelId="{F161228C-BC0A-4516-A5B3-DB77B9663898}" type="presParOf" srcId="{629C0FBE-88F7-4E43-861E-A8E60710F163}" destId="{D5507AE0-41B2-475A-8BD4-49C64962BC85}" srcOrd="1" destOrd="0" presId="urn:microsoft.com/office/officeart/2005/8/layout/orgChart1"/>
    <dgm:cxn modelId="{BC0DD3FB-784A-479B-86B0-98D5D68D5858}" type="presParOf" srcId="{629C0FBE-88F7-4E43-861E-A8E60710F163}" destId="{BA4FFE31-C493-49F5-993E-2E46040F45FC}" srcOrd="2" destOrd="0" presId="urn:microsoft.com/office/officeart/2005/8/layout/orgChart1"/>
    <dgm:cxn modelId="{F25D9588-4DE6-4528-AAB4-3A0C316D0C37}" type="presParOf" srcId="{5057C902-5F1C-4022-864D-0E78C5B370F0}" destId="{79951997-DB6F-4E84-B993-979B9B30DB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8" y="1886465"/>
            <a:ext cx="4789624" cy="19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2" y="1277169"/>
            <a:ext cx="4089436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"/>
            <a:ext cx="360111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1" y="763789"/>
            <a:ext cx="2971338" cy="12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ITMO_logo3_RU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0254" cy="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, 201</a:t>
            </a:r>
            <a:r>
              <a:rPr lang="ru-RU" dirty="0" smtClean="0"/>
              <a:t>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1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leister\Desktop\АСПИРАНТУРА\для презентаций\лекция 1\ars am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8" y="3201014"/>
            <a:ext cx="3101466" cy="30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Китайская, индийская, вавилонская и другие формы мудрствования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ru-RU" dirty="0" smtClean="0"/>
              <a:t>Установка на доказательную познаваемость мира</a:t>
            </a:r>
          </a:p>
          <a:p>
            <a:endParaRPr lang="ru-RU" dirty="0"/>
          </a:p>
          <a:p>
            <a:r>
              <a:rPr lang="ru-RU" dirty="0" smtClean="0"/>
              <a:t>Натурфилософия как </a:t>
            </a:r>
            <a:r>
              <a:rPr lang="ru-RU" dirty="0" err="1" smtClean="0"/>
              <a:t>досократическая</a:t>
            </a:r>
            <a:r>
              <a:rPr lang="ru-RU" dirty="0" smtClean="0"/>
              <a:t> форма философствования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991004"/>
            <a:ext cx="8229600" cy="8270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Основной вопрос философии – вопрос о сущем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z="2000" b="1" i="1" dirty="0" smtClean="0"/>
              <a:t>Философия как особая форма познания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pic>
        <p:nvPicPr>
          <p:cNvPr id="6146" name="Picture 2" descr="C:\Users\Aleister\Desktop\АСПИРАНТУРА\для презентаций\лекция 1\thin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30" y="1829346"/>
            <a:ext cx="2221823" cy="30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z="2000" b="1" i="1" dirty="0" smtClean="0"/>
              <a:t>Философия как особая форма познания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3981172"/>
              </p:ext>
            </p:extLst>
          </p:nvPr>
        </p:nvGraphicFramePr>
        <p:xfrm>
          <a:off x="1524000" y="6126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456" y="4135272"/>
            <a:ext cx="221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«Утром деньги – вечером стулья»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84374" y="4162568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«Утром стулья – вечером деньги»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7348" y="4167295"/>
            <a:ext cx="2961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«Стулья – это мебель,</a:t>
            </a:r>
          </a:p>
          <a:p>
            <a:r>
              <a:rPr lang="ru-RU" sz="2000" dirty="0" smtClean="0"/>
              <a:t>деньги – это эквивалент»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75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ister\Desktop\АСПИРАНТУРА\для презентаций\лекция 1\Kedr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0" y="2063820"/>
            <a:ext cx="7415213" cy="39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Классификация наук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z="2400" b="1" i="1" dirty="0"/>
              <a:t>Познаваем ли наш мир?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9425" y="1928813"/>
            <a:ext cx="1400174" cy="871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1" name="Picture 3" descr="C:\Users\Aleister\Desktop\АСПИРАНТУРА\для презентаций\лекция 1\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4" y="2262188"/>
            <a:ext cx="8309604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ister\Desktop\АСПИРАНТУРА\для презентаций\лекция 1\Com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61728"/>
            <a:ext cx="8491055" cy="48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Порядок научного исследования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z="2400" b="1" i="1" dirty="0"/>
              <a:t>Познаваем ли наш мир?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9425" y="1928813"/>
            <a:ext cx="1400174" cy="871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8194" name="Picture 2" descr="C:\Users\Aleister\Desktop\АСПИРАНТУРА\для презентаций\лекция 1\or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58" y="2063820"/>
            <a:ext cx="4913598" cy="46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ister\Desktop\АСПИРАНТУРА\для презентаций\лекция 1\met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73" y="2364581"/>
            <a:ext cx="5063320" cy="31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Спасибо за внимание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camenes@yandex.ru</a:t>
            </a:r>
            <a:endParaRPr lang="pl-PL" dirty="0"/>
          </a:p>
          <a:p>
            <a:r>
              <a:rPr lang="pl-PL" dirty="0"/>
              <a:t>aspirantura@mail.ifmo.ru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371600" y="6132447"/>
            <a:ext cx="6400800" cy="3047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Санкт-Петербург</a:t>
            </a:r>
            <a:r>
              <a:rPr lang="en-US" sz="1200" dirty="0" smtClean="0">
                <a:solidFill>
                  <a:schemeClr val="bg1"/>
                </a:solidFill>
              </a:rPr>
              <a:t>,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,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627" y="3431267"/>
            <a:ext cx="7629097" cy="9409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Лекция 1. Введение в курс.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такое наука? Что такое философия?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Александр Александрович Львов, к. филос. н.</a:t>
            </a:r>
            <a:endParaRPr lang="en-US" dirty="0" smtClean="0"/>
          </a:p>
          <a:p>
            <a:r>
              <a:rPr lang="en-US" dirty="0" smtClean="0"/>
              <a:t>camenes@yandex.ru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83" y="1064524"/>
            <a:ext cx="5965438" cy="5647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План лекции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696" y="2279176"/>
            <a:ext cx="7668620" cy="36808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 науке </a:t>
            </a:r>
            <a:r>
              <a:rPr lang="ru-RU" sz="2400" dirty="0"/>
              <a:t>и философии </a:t>
            </a:r>
            <a:r>
              <a:rPr lang="ru-RU" sz="2400" dirty="0" smtClean="0"/>
              <a:t>– предварительные понятия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История как </a:t>
            </a:r>
            <a:r>
              <a:rPr lang="ru-RU" sz="2400" dirty="0" err="1"/>
              <a:t>метапроект</a:t>
            </a:r>
            <a:r>
              <a:rPr lang="ru-RU" sz="2400" dirty="0"/>
              <a:t> Нового </a:t>
            </a:r>
            <a:r>
              <a:rPr lang="ru-RU" sz="2400" dirty="0" smtClean="0"/>
              <a:t>времени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Философия как особая форма познания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Познаваем ли наш мир?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586" y="1294489"/>
            <a:ext cx="2713244" cy="219249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О науке и философии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392" y="576766"/>
            <a:ext cx="5766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«Как особый род умственной деятельности философия может определяться по-разному </a:t>
            </a:r>
            <a:endParaRPr lang="en-US" sz="2000" dirty="0" smtClean="0"/>
          </a:p>
          <a:p>
            <a:r>
              <a:rPr lang="ru-RU" sz="2000" dirty="0" smtClean="0"/>
              <a:t>в зависимости от того, какое значение она </a:t>
            </a:r>
            <a:endParaRPr lang="en-US" sz="2000" dirty="0" smtClean="0"/>
          </a:p>
          <a:p>
            <a:r>
              <a:rPr lang="ru-RU" sz="2000" dirty="0" smtClean="0"/>
              <a:t>придает своему </a:t>
            </a:r>
            <a:r>
              <a:rPr lang="ru-RU" sz="2000" b="1" i="1" dirty="0" smtClean="0"/>
              <a:t>методу, предмету</a:t>
            </a:r>
            <a:r>
              <a:rPr lang="ru-RU" sz="2000" dirty="0" smtClean="0"/>
              <a:t> и </a:t>
            </a:r>
            <a:r>
              <a:rPr lang="ru-RU" sz="2000" b="1" i="1" dirty="0" smtClean="0"/>
              <a:t>цели</a:t>
            </a:r>
            <a:r>
              <a:rPr lang="ru-RU" sz="2000" dirty="0" smtClean="0"/>
              <a:t>»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Thomas </a:t>
            </a:r>
            <a:r>
              <a:rPr lang="en-US" sz="2000" dirty="0" err="1" smtClean="0"/>
              <a:t>Mautner’s</a:t>
            </a:r>
            <a:r>
              <a:rPr lang="en-US" sz="2000" dirty="0" smtClean="0"/>
              <a:t> </a:t>
            </a:r>
            <a:r>
              <a:rPr lang="en-US" sz="2000" i="1" dirty="0" smtClean="0"/>
              <a:t>Dictionary of Philosophy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99238" y="2689295"/>
            <a:ext cx="537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Φ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ιλοσοφί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000" dirty="0" smtClean="0"/>
              <a:t> </a:t>
            </a:r>
            <a:r>
              <a:rPr lang="ru-RU" sz="2000" dirty="0" smtClean="0"/>
              <a:t>(буквально) — </a:t>
            </a:r>
            <a:r>
              <a:rPr lang="ru-RU" sz="2000" dirty="0"/>
              <a:t>«любомудрие», «любовь к мудрости»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6025" y="3693556"/>
            <a:ext cx="529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Философия</a:t>
            </a:r>
            <a:r>
              <a:rPr lang="ru-RU" sz="2000" dirty="0" smtClean="0"/>
              <a:t> – это любовь к истине (ФЭС)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28724" y="4333457"/>
            <a:ext cx="688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Философию</a:t>
            </a:r>
            <a:r>
              <a:rPr lang="ru-RU" sz="2000" dirty="0" smtClean="0"/>
              <a:t> можно предварительно определить вообще как </a:t>
            </a:r>
            <a:r>
              <a:rPr lang="ru-RU" sz="2000" i="1" dirty="0" smtClean="0"/>
              <a:t>мыслящее рассмотрение </a:t>
            </a:r>
            <a:r>
              <a:rPr lang="ru-RU" sz="2000" dirty="0" smtClean="0"/>
              <a:t>предметов» (Гегель, ЭФН)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675" y="5472948"/>
            <a:ext cx="578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Философское познание </a:t>
            </a:r>
            <a:r>
              <a:rPr lang="ru-RU" sz="2000" dirty="0" smtClean="0"/>
              <a:t>есть </a:t>
            </a:r>
            <a:r>
              <a:rPr lang="ru-RU" sz="2000" i="1" dirty="0" smtClean="0"/>
              <a:t>познание разумом посредством понятий</a:t>
            </a:r>
            <a:r>
              <a:rPr lang="ru-RU" sz="2000" dirty="0" smtClean="0"/>
              <a:t>» (Кант, КЧР)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7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010" y="1351641"/>
            <a:ext cx="2713244" cy="219249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О науке и философии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7574" y="2399234"/>
            <a:ext cx="5373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Характеристические свойства науки</a:t>
            </a:r>
            <a:r>
              <a:rPr lang="ru-RU" sz="2000" dirty="0" smtClean="0"/>
              <a:t>: </a:t>
            </a:r>
          </a:p>
          <a:p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Предмет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Метод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Понятийный и категориальный аппарат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Оборудование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Институциональность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Область знания</a:t>
            </a:r>
            <a:r>
              <a:rPr lang="en-US" sz="2000" dirty="0" smtClean="0"/>
              <a:t> (</a:t>
            </a:r>
            <a:r>
              <a:rPr lang="ru-RU" sz="2000" dirty="0" smtClean="0"/>
              <a:t>спецификация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84737" y="737266"/>
            <a:ext cx="501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Наука</a:t>
            </a:r>
            <a:r>
              <a:rPr lang="ru-RU" sz="2000" dirty="0"/>
              <a:t> — «это процесс построения систематизированного образа части </a:t>
            </a:r>
            <a:endParaRPr lang="ru-RU" sz="2000" dirty="0" smtClean="0"/>
          </a:p>
          <a:p>
            <a:r>
              <a:rPr lang="ru-RU" sz="2000" dirty="0" smtClean="0"/>
              <a:t>реальности</a:t>
            </a:r>
            <a:r>
              <a:rPr lang="ru-RU" sz="2000" dirty="0"/>
              <a:t>, ориентированный на </a:t>
            </a:r>
            <a:endParaRPr lang="ru-RU" sz="2000" dirty="0" smtClean="0"/>
          </a:p>
          <a:p>
            <a:r>
              <a:rPr lang="ru-RU" sz="2000" dirty="0" smtClean="0"/>
              <a:t>выявление </a:t>
            </a:r>
            <a:r>
              <a:rPr lang="ru-RU" sz="2000" dirty="0"/>
              <a:t>ее общих свойств» (СФТ)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808" y="4200525"/>
            <a:ext cx="32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Наука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2400" dirty="0" smtClean="0"/>
              <a:t> </a:t>
            </a:r>
            <a:r>
              <a:rPr lang="ru-RU" sz="2400" dirty="0" err="1" smtClean="0"/>
              <a:t>ненаука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2950" y="5776350"/>
            <a:ext cx="292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Наука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2400" dirty="0" smtClean="0"/>
              <a:t> </a:t>
            </a:r>
            <a:r>
              <a:rPr lang="ru-RU" sz="2400" dirty="0" smtClean="0"/>
              <a:t>лженаука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1" y="4997952"/>
            <a:ext cx="3084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Наука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псевдонаука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96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010" y="1351641"/>
            <a:ext cx="2713244" cy="219249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О науке и философии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9078" y="737266"/>
            <a:ext cx="501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Когда появилась наука?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1675" y="3697756"/>
            <a:ext cx="292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Античность</a:t>
            </a:r>
            <a:endParaRPr lang="ru-RU" sz="24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386513" y="1260486"/>
            <a:ext cx="4486275" cy="1499244"/>
            <a:chOff x="6386513" y="1260486"/>
            <a:chExt cx="4486275" cy="14992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513" y="2113617"/>
              <a:ext cx="448627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>
              <a:off x="6533066" y="1260486"/>
              <a:ext cx="1422908" cy="905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3206254" y="1260486"/>
            <a:ext cx="4392841" cy="2044391"/>
            <a:chOff x="3206254" y="1260486"/>
            <a:chExt cx="4392841" cy="2044391"/>
          </a:xfrm>
        </p:grpSpPr>
        <p:sp>
          <p:nvSpPr>
            <p:cNvPr id="16" name="TextBox 15"/>
            <p:cNvSpPr txBox="1"/>
            <p:nvPr/>
          </p:nvSpPr>
          <p:spPr>
            <a:xfrm>
              <a:off x="3206254" y="2843212"/>
              <a:ext cx="4392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Наука была </a:t>
              </a:r>
              <a:r>
                <a:rPr lang="ru-RU" sz="2400" b="1" cap="all" dirty="0" smtClean="0">
                  <a:solidFill>
                    <a:schemeClr val="accent1">
                      <a:lumMod val="75000"/>
                    </a:schemeClr>
                  </a:solidFill>
                </a:rPr>
                <a:t>не</a:t>
              </a:r>
              <a:r>
                <a:rPr lang="ru-RU" sz="2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dirty="0" smtClean="0"/>
                <a:t>всегда</a:t>
              </a:r>
              <a:endParaRPr lang="ru-RU" sz="24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6125" y="1260486"/>
              <a:ext cx="1756234" cy="1925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957391" y="4326878"/>
            <a:ext cx="315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Новое время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1674" y="4990678"/>
            <a:ext cx="477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Промышленная революция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1675" y="5692649"/>
            <a:ext cx="392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Современность (</a:t>
            </a:r>
            <a:r>
              <a:rPr lang="en-US" sz="2400" b="1" dirty="0" smtClean="0"/>
              <a:t>XX</a:t>
            </a:r>
            <a:r>
              <a:rPr lang="ru-RU" sz="2400" b="1" dirty="0" smtClean="0"/>
              <a:t> век)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1509" y="3374591"/>
            <a:ext cx="231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AA0414"/>
                </a:solidFill>
              </a:rPr>
              <a:t>?</a:t>
            </a:r>
            <a:endParaRPr lang="ru-RU" sz="9600" dirty="0">
              <a:solidFill>
                <a:srgbClr val="AA0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7600" y="247518"/>
            <a:ext cx="5356752" cy="365125"/>
          </a:xfrm>
        </p:spPr>
        <p:txBody>
          <a:bodyPr/>
          <a:lstStyle/>
          <a:p>
            <a:r>
              <a:rPr lang="ru-RU" sz="2000" b="1" i="1" dirty="0" smtClean="0"/>
              <a:t>История как </a:t>
            </a:r>
            <a:r>
              <a:rPr lang="ru-RU" sz="2000" b="1" i="1" dirty="0" err="1" smtClean="0"/>
              <a:t>метапроект</a:t>
            </a:r>
            <a:r>
              <a:rPr lang="ru-RU" sz="2000" b="1" i="1" dirty="0" smtClean="0"/>
              <a:t> Нового времени</a:t>
            </a:r>
            <a:endParaRPr lang="en-US" sz="2000" b="1" i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7114621"/>
              </p:ext>
            </p:extLst>
          </p:nvPr>
        </p:nvGraphicFramePr>
        <p:xfrm>
          <a:off x="522028" y="-612967"/>
          <a:ext cx="8345606" cy="45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91123" y="2825091"/>
            <a:ext cx="3848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Период времени от первых государств до падения </a:t>
            </a:r>
          </a:p>
          <a:p>
            <a:r>
              <a:rPr lang="ru-RU" sz="2000" dirty="0" smtClean="0"/>
              <a:t>Западной </a:t>
            </a:r>
            <a:r>
              <a:rPr lang="ru-RU" sz="2000" dirty="0"/>
              <a:t>Р</a:t>
            </a:r>
            <a:r>
              <a:rPr lang="ru-RU" sz="2000" dirty="0" smtClean="0"/>
              <a:t>имской империи </a:t>
            </a:r>
          </a:p>
          <a:p>
            <a:r>
              <a:rPr lang="ru-RU" sz="2000" dirty="0" smtClean="0"/>
              <a:t>(476 н. э.)</a:t>
            </a:r>
            <a:endParaRPr lang="ru-RU" sz="2000" dirty="0"/>
          </a:p>
        </p:txBody>
      </p:sp>
      <p:pic>
        <p:nvPicPr>
          <p:cNvPr id="3074" name="Picture 2" descr="C:\Users\Aleister\Desktop\АСПИРАНТУРА\для презентаций\лекция 1\Antiqui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0" y="2859907"/>
            <a:ext cx="5020259" cy="32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54889" y="4491718"/>
            <a:ext cx="240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КОСМОЦЕНТРИЗМ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7600" y="247518"/>
            <a:ext cx="5356752" cy="365125"/>
          </a:xfrm>
        </p:spPr>
        <p:txBody>
          <a:bodyPr/>
          <a:lstStyle/>
          <a:p>
            <a:r>
              <a:rPr lang="ru-RU" sz="2000" b="1" i="1" dirty="0" smtClean="0"/>
              <a:t>История как </a:t>
            </a:r>
            <a:r>
              <a:rPr lang="ru-RU" sz="2000" b="1" i="1" dirty="0" err="1" smtClean="0"/>
              <a:t>метапроект</a:t>
            </a:r>
            <a:r>
              <a:rPr lang="ru-RU" sz="2000" b="1" i="1" dirty="0" smtClean="0"/>
              <a:t> Нового времени</a:t>
            </a:r>
            <a:endParaRPr lang="en-US" sz="2000" b="1" i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4933170"/>
              </p:ext>
            </p:extLst>
          </p:nvPr>
        </p:nvGraphicFramePr>
        <p:xfrm>
          <a:off x="522028" y="-612967"/>
          <a:ext cx="8345606" cy="45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Aleister\Desktop\АСПИРАНТУРА\для презентаций\лекция 1\Feud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" y="2770495"/>
            <a:ext cx="5442342" cy="40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8965" y="2770495"/>
            <a:ext cx="3848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Период времени от нашествия варваров и готов до падения Восточной Римской империи (1453 г. н. э.)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72501" y="4694830"/>
            <a:ext cx="322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ТЕОЦЕНТРИЗМ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7600" y="247518"/>
            <a:ext cx="5356752" cy="365125"/>
          </a:xfrm>
        </p:spPr>
        <p:txBody>
          <a:bodyPr/>
          <a:lstStyle/>
          <a:p>
            <a:r>
              <a:rPr lang="ru-RU" sz="2000" b="1" i="1" dirty="0" smtClean="0"/>
              <a:t>История как </a:t>
            </a:r>
            <a:r>
              <a:rPr lang="ru-RU" sz="2000" b="1" i="1" dirty="0" err="1" smtClean="0"/>
              <a:t>метапроект</a:t>
            </a:r>
            <a:r>
              <a:rPr lang="ru-RU" sz="2000" b="1" i="1" dirty="0" smtClean="0"/>
              <a:t> Нового времени</a:t>
            </a:r>
            <a:endParaRPr lang="en-US" sz="2000" b="1" i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4748403"/>
              </p:ext>
            </p:extLst>
          </p:nvPr>
        </p:nvGraphicFramePr>
        <p:xfrm>
          <a:off x="522028" y="-612967"/>
          <a:ext cx="8345606" cy="45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92181" y="2893327"/>
            <a:ext cx="384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Период современности от Ренессанса до наших дней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18408" y="4294720"/>
            <a:ext cx="322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АНТРОПОЦЕНТРИЗМ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leister\Desktop\АСПИРАНТУРА\для презентаций\лекция 1\Rennaisan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2783397"/>
            <a:ext cx="4665067" cy="32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383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Cover</vt:lpstr>
      <vt:lpstr>1_Cover</vt:lpstr>
      <vt:lpstr>Презентация PowerPoint</vt:lpstr>
      <vt:lpstr>Лекция 1. Введение в курс.  Что такое наука? Что такое философия?</vt:lpstr>
      <vt:lpstr>План лекции</vt:lpstr>
      <vt:lpstr>О науке и философии  </vt:lpstr>
      <vt:lpstr>О науке и философии  </vt:lpstr>
      <vt:lpstr>О науке и философии  </vt:lpstr>
      <vt:lpstr>Презентация PowerPoint</vt:lpstr>
      <vt:lpstr>Презентация PowerPoint</vt:lpstr>
      <vt:lpstr>Презентация PowerPoint</vt:lpstr>
      <vt:lpstr>Основной вопрос философии – вопрос о сущем</vt:lpstr>
      <vt:lpstr>Презентация PowerPoint</vt:lpstr>
      <vt:lpstr>Классификация наук</vt:lpstr>
      <vt:lpstr>Порядок научного исследования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Чечёткина Александра Юрьевна</cp:lastModifiedBy>
  <cp:revision>54</cp:revision>
  <dcterms:created xsi:type="dcterms:W3CDTF">2014-06-27T12:30:22Z</dcterms:created>
  <dcterms:modified xsi:type="dcterms:W3CDTF">2016-11-19T11:58:05Z</dcterms:modified>
</cp:coreProperties>
</file>