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9"/>
  </p:notesMasterIdLst>
  <p:handoutMasterIdLst>
    <p:handoutMasterId r:id="rId10"/>
  </p:handoutMasterIdLst>
  <p:sldIdLst>
    <p:sldId id="265" r:id="rId2"/>
    <p:sldId id="324" r:id="rId3"/>
    <p:sldId id="325" r:id="rId4"/>
    <p:sldId id="322" r:id="rId5"/>
    <p:sldId id="326" r:id="rId6"/>
    <p:sldId id="284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738" y="108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Название</a:t>
            </a:r>
            <a:br>
              <a:rPr lang="ru-RU" sz="4400" dirty="0">
                <a:solidFill>
                  <a:schemeClr val="bg1"/>
                </a:solidFill>
              </a:rPr>
            </a:br>
            <a:r>
              <a:rPr lang="ru-RU" sz="4400" dirty="0">
                <a:solidFill>
                  <a:schemeClr val="bg1"/>
                </a:solidFill>
              </a:rPr>
              <a:t>презентации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B75BB7E-5242-607C-D973-5C88E2FAB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22D73-8950-E8DA-530F-B7973DB0EC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2F25C4-7663-582D-5776-E7C30E76E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D6CCC61-BB2F-AF7A-925F-8FDA44CD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1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5343</TotalTime>
  <Words>34</Words>
  <Application>Microsoft Office PowerPoint</Application>
  <PresentationFormat>Экран (16:9)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ALS Gorizont Bold Expanded</vt:lpstr>
      <vt:lpstr>Golos Text</vt:lpstr>
      <vt:lpstr>Golos Text DemiBold</vt:lpstr>
      <vt:lpstr>Arial</vt:lpstr>
      <vt:lpstr>Calibri</vt:lpstr>
      <vt:lpstr>Тема1</vt:lpstr>
      <vt:lpstr>Название презентации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Анастасия Храмова</cp:lastModifiedBy>
  <cp:revision>104</cp:revision>
  <dcterms:created xsi:type="dcterms:W3CDTF">2014-06-27T12:30:22Z</dcterms:created>
  <dcterms:modified xsi:type="dcterms:W3CDTF">2024-05-16T10:23:12Z</dcterms:modified>
</cp:coreProperties>
</file>