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4"/>
  </p:notesMasterIdLst>
  <p:handoutMasterIdLst>
    <p:handoutMasterId r:id="rId15"/>
  </p:handoutMasterIdLst>
  <p:sldIdLst>
    <p:sldId id="265" r:id="rId3"/>
    <p:sldId id="327" r:id="rId4"/>
    <p:sldId id="333" r:id="rId5"/>
    <p:sldId id="328" r:id="rId6"/>
    <p:sldId id="329" r:id="rId7"/>
    <p:sldId id="330" r:id="rId8"/>
    <p:sldId id="331" r:id="rId9"/>
    <p:sldId id="332" r:id="rId10"/>
    <p:sldId id="335" r:id="rId11"/>
    <p:sldId id="337" r:id="rId12"/>
    <p:sldId id="263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" userDrawn="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родкин Алексей Игоревич" initials="БАИ" lastIdx="1" clrIdx="0">
    <p:extLst>
      <p:ext uri="{19B8F6BF-5375-455C-9EA6-DF929625EA0E}">
        <p15:presenceInfo xmlns:p15="http://schemas.microsoft.com/office/powerpoint/2012/main" userId="S::182858@niuitmo.ru::7f0ae1eb-62b7-441b-b613-7095b403fa24" providerId="AD"/>
      </p:ext>
    </p:extLst>
  </p:cmAuthor>
  <p:cmAuthor id="2" name="Smirnov Andrei" initials="SA" lastIdx="1" clrIdx="1">
    <p:extLst>
      <p:ext uri="{19B8F6BF-5375-455C-9EA6-DF929625EA0E}">
        <p15:presenceInfo xmlns:p15="http://schemas.microsoft.com/office/powerpoint/2012/main" userId="473197718ad90d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30"/>
    <a:srgbClr val="000000"/>
    <a:srgbClr val="002060"/>
    <a:srgbClr val="FF1B76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CF7C5-7766-429F-B21C-A499C8C4E2A6}" v="21" dt="2020-06-11T11:40:45.817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7" autoAdjust="0"/>
    <p:restoredTop sz="82374" autoAdjust="0"/>
  </p:normalViewPr>
  <p:slideViewPr>
    <p:cSldViewPr snapToGrid="0" snapToObjects="1" showGuides="1">
      <p:cViewPr varScale="1">
        <p:scale>
          <a:sx n="134" d="100"/>
          <a:sy n="134" d="100"/>
        </p:scale>
        <p:origin x="816" y="184"/>
      </p:cViewPr>
      <p:guideLst>
        <p:guide orient="horz" pos="395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1884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олодезный Евгений Сергеевич" userId="058400e5-b49e-4cac-b243-0906ded881d7" providerId="ADAL" clId="{11F7081E-D087-4B3B-B55C-B234D24DCE18}"/>
    <pc:docChg chg="undo custSel addSld delSld modSld">
      <pc:chgData name="Колодезный Евгений Сергеевич" userId="058400e5-b49e-4cac-b243-0906ded881d7" providerId="ADAL" clId="{11F7081E-D087-4B3B-B55C-B234D24DCE18}" dt="2020-06-09T11:29:30.676" v="360" actId="20577"/>
      <pc:docMkLst>
        <pc:docMk/>
      </pc:docMkLst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3472064595" sldId="257"/>
        </pc:sldMkLst>
      </pc:sldChg>
      <pc:sldChg chg="modSp mod">
        <pc:chgData name="Колодезный Евгений Сергеевич" userId="058400e5-b49e-4cac-b243-0906ded881d7" providerId="ADAL" clId="{11F7081E-D087-4B3B-B55C-B234D24DCE18}" dt="2020-06-09T11:21:26.665" v="78" actId="20577"/>
        <pc:sldMkLst>
          <pc:docMk/>
          <pc:sldMk cId="1864942597" sldId="263"/>
        </pc:sldMkLst>
        <pc:spChg chg="mod">
          <ac:chgData name="Колодезный Евгений Сергеевич" userId="058400e5-b49e-4cac-b243-0906ded881d7" providerId="ADAL" clId="{11F7081E-D087-4B3B-B55C-B234D24DCE18}" dt="2020-06-09T11:21:26.665" v="78" actId="20577"/>
          <ac:spMkLst>
            <pc:docMk/>
            <pc:sldMk cId="1864942597" sldId="263"/>
            <ac:spMk id="4" creationId="{00000000-0000-0000-0000-000000000000}"/>
          </ac:spMkLst>
        </pc:spChg>
      </pc:sldChg>
      <pc:sldChg chg="addSp delSp modSp mod">
        <pc:chgData name="Колодезный Евгений Сергеевич" userId="058400e5-b49e-4cac-b243-0906ded881d7" providerId="ADAL" clId="{11F7081E-D087-4B3B-B55C-B234D24DCE18}" dt="2020-06-09T11:18:49.946" v="4" actId="1076"/>
        <pc:sldMkLst>
          <pc:docMk/>
          <pc:sldMk cId="87172503" sldId="265"/>
        </pc:sldMkLst>
        <pc:spChg chg="add del mod">
          <ac:chgData name="Колодезный Евгений Сергеевич" userId="058400e5-b49e-4cac-b243-0906ded881d7" providerId="ADAL" clId="{11F7081E-D087-4B3B-B55C-B234D24DCE18}" dt="2020-06-09T11:18:43.523" v="1" actId="478"/>
          <ac:spMkLst>
            <pc:docMk/>
            <pc:sldMk cId="87172503" sldId="265"/>
            <ac:spMk id="3" creationId="{3F44D801-0783-478A-B8D2-90592D14AD3F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8:46.247" v="2" actId="478"/>
          <ac:spMkLst>
            <pc:docMk/>
            <pc:sldMk cId="87172503" sldId="265"/>
            <ac:spMk id="4" creationId="{00000000-0000-0000-0000-000000000000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8:40.514" v="0" actId="478"/>
          <ac:spMkLst>
            <pc:docMk/>
            <pc:sldMk cId="87172503" sldId="265"/>
            <ac:spMk id="5" creationId="{00000000-0000-0000-0000-000000000000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8:49.946" v="4" actId="1076"/>
          <ac:spMkLst>
            <pc:docMk/>
            <pc:sldMk cId="87172503" sldId="265"/>
            <ac:spMk id="8" creationId="{AB1C935E-8D3A-48EF-993F-3FC82C70BF8F}"/>
          </ac:spMkLst>
        </pc:spChg>
      </pc:sldChg>
      <pc:sldChg chg="addSp delSp modSp mod">
        <pc:chgData name="Колодезный Евгений Сергеевич" userId="058400e5-b49e-4cac-b243-0906ded881d7" providerId="ADAL" clId="{11F7081E-D087-4B3B-B55C-B234D24DCE18}" dt="2020-06-09T11:19:39.402" v="19" actId="20577"/>
        <pc:sldMkLst>
          <pc:docMk/>
          <pc:sldMk cId="353234079" sldId="270"/>
        </pc:sldMkLst>
        <pc:spChg chg="del">
          <ac:chgData name="Колодезный Евгений Сергеевич" userId="058400e5-b49e-4cac-b243-0906ded881d7" providerId="ADAL" clId="{11F7081E-D087-4B3B-B55C-B234D24DCE18}" dt="2020-06-09T11:19:06.862" v="6" actId="478"/>
          <ac:spMkLst>
            <pc:docMk/>
            <pc:sldMk cId="353234079" sldId="270"/>
            <ac:spMk id="2" creationId="{00000000-0000-0000-0000-000000000000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4" creationId="{90BDDA71-9D5C-4FF0-AF1F-1963B6104F14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5" creationId="{D59C7C99-143A-4848-820E-D2E33007C559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6" creationId="{D5D66A98-ADE9-45B3-B92E-1E243F1A8503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7" creationId="{464CC177-1521-41D5-91D5-1719CEEEF98F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10" creationId="{05935985-8032-4D90-9630-2BD49013E354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11" creationId="{22B351D0-5A58-4C4B-AA6F-F9B5577080FF}"/>
          </ac:spMkLst>
        </pc:spChg>
        <pc:spChg chg="add del mod">
          <ac:chgData name="Колодезный Евгений Сергеевич" userId="058400e5-b49e-4cac-b243-0906ded881d7" providerId="ADAL" clId="{11F7081E-D087-4B3B-B55C-B234D24DCE18}" dt="2020-06-09T11:19:09.885" v="7" actId="478"/>
          <ac:spMkLst>
            <pc:docMk/>
            <pc:sldMk cId="353234079" sldId="270"/>
            <ac:spMk id="12" creationId="{63DE89A1-46C2-4FC7-9820-463BA76D7B3B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9:39.402" v="19" actId="20577"/>
          <ac:spMkLst>
            <pc:docMk/>
            <pc:sldMk cId="353234079" sldId="270"/>
            <ac:spMk id="13" creationId="{E9090F67-24B9-4591-A93E-46F9F12C93BA}"/>
          </ac:spMkLst>
        </pc:spChg>
        <pc:picChg chg="del">
          <ac:chgData name="Колодезный Евгений Сергеевич" userId="058400e5-b49e-4cac-b243-0906ded881d7" providerId="ADAL" clId="{11F7081E-D087-4B3B-B55C-B234D24DCE18}" dt="2020-06-09T11:19:04.540" v="5" actId="478"/>
          <ac:picMkLst>
            <pc:docMk/>
            <pc:sldMk cId="353234079" sldId="270"/>
            <ac:picMk id="8" creationId="{469FEAC0-EE52-4FF1-9308-909DE5C8EE2F}"/>
          </ac:picMkLst>
        </pc:picChg>
        <pc:picChg chg="del">
          <ac:chgData name="Колодезный Евгений Сергеевич" userId="058400e5-b49e-4cac-b243-0906ded881d7" providerId="ADAL" clId="{11F7081E-D087-4B3B-B55C-B234D24DCE18}" dt="2020-06-09T11:19:04.540" v="5" actId="478"/>
          <ac:picMkLst>
            <pc:docMk/>
            <pc:sldMk cId="353234079" sldId="270"/>
            <ac:picMk id="9" creationId="{DEC0DECC-1731-4D6F-BA5F-8DC55A660AAC}"/>
          </ac:picMkLst>
        </pc:picChg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1063424428" sldId="271"/>
        </pc:sldMkLst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625756119" sldId="325"/>
        </pc:sldMkLst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1531901481" sldId="326"/>
        </pc:sldMkLst>
      </pc:sldChg>
      <pc:sldChg chg="addSp delSp modSp mod">
        <pc:chgData name="Колодезный Евгений Сергеевич" userId="058400e5-b49e-4cac-b243-0906ded881d7" providerId="ADAL" clId="{11F7081E-D087-4B3B-B55C-B234D24DCE18}" dt="2020-06-09T11:19:59.847" v="24" actId="1076"/>
        <pc:sldMkLst>
          <pc:docMk/>
          <pc:sldMk cId="2843076047" sldId="327"/>
        </pc:sldMkLst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2" creationId="{00000000-0000-0000-0000-000000000000}"/>
          </ac:spMkLst>
        </pc:spChg>
        <pc:spChg chg="add del mod">
          <ac:chgData name="Колодезный Евгений Сергеевич" userId="058400e5-b49e-4cac-b243-0906ded881d7" providerId="ADAL" clId="{11F7081E-D087-4B3B-B55C-B234D24DCE18}" dt="2020-06-09T11:19:55.177" v="21" actId="478"/>
          <ac:spMkLst>
            <pc:docMk/>
            <pc:sldMk cId="2843076047" sldId="327"/>
            <ac:spMk id="4" creationId="{6C474B60-94A7-4EA9-999C-3A59DD0E4045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0" creationId="{B36D5356-2E43-4822-91AF-CD7273D9859A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1" creationId="{168ADEC6-F086-49DB-9175-21A35151696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9:59.847" v="24" actId="1076"/>
          <ac:spMkLst>
            <pc:docMk/>
            <pc:sldMk cId="2843076047" sldId="327"/>
            <ac:spMk id="12" creationId="{6F5C7592-E440-49F4-9C81-90D24E0BF23E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3" creationId="{470FEF51-08FE-4D07-AAC5-308BF1650784}"/>
          </ac:spMkLst>
        </pc:spChg>
        <pc:picChg chg="del">
          <ac:chgData name="Колодезный Евгений Сергеевич" userId="058400e5-b49e-4cac-b243-0906ded881d7" providerId="ADAL" clId="{11F7081E-D087-4B3B-B55C-B234D24DCE18}" dt="2020-06-09T11:19:52.840" v="20" actId="478"/>
          <ac:picMkLst>
            <pc:docMk/>
            <pc:sldMk cId="2843076047" sldId="327"/>
            <ac:picMk id="6" creationId="{AACE2A1B-8AC2-474C-9282-A74DD2E0284A}"/>
          </ac:picMkLst>
        </pc:picChg>
        <pc:picChg chg="del">
          <ac:chgData name="Колодезный Евгений Сергеевич" userId="058400e5-b49e-4cac-b243-0906ded881d7" providerId="ADAL" clId="{11F7081E-D087-4B3B-B55C-B234D24DCE18}" dt="2020-06-09T11:19:52.840" v="20" actId="478"/>
          <ac:picMkLst>
            <pc:docMk/>
            <pc:sldMk cId="2843076047" sldId="327"/>
            <ac:picMk id="14" creationId="{BC227A98-437C-4D46-89FD-DA1651084213}"/>
          </ac:picMkLst>
        </pc:pic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15.739" v="28" actId="207"/>
        <pc:sldMkLst>
          <pc:docMk/>
          <pc:sldMk cId="1817075484" sldId="328"/>
        </pc:sldMkLst>
        <pc:spChg chg="del">
          <ac:chgData name="Колодезный Евгений Сергеевич" userId="058400e5-b49e-4cac-b243-0906ded881d7" providerId="ADAL" clId="{11F7081E-D087-4B3B-B55C-B234D24DCE18}" dt="2020-06-09T11:20:12.516" v="26" actId="478"/>
          <ac:spMkLst>
            <pc:docMk/>
            <pc:sldMk cId="1817075484" sldId="328"/>
            <ac:spMk id="2" creationId="{A9F48F5E-9105-494A-9EF9-DAABE6DBAEE5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12.516" v="26" actId="478"/>
          <ac:spMkLst>
            <pc:docMk/>
            <pc:sldMk cId="1817075484" sldId="328"/>
            <ac:spMk id="3" creationId="{CFB0EAC3-46EE-44F2-A205-8EDFFB55BFD0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15.739" v="28" actId="207"/>
          <ac:spMkLst>
            <pc:docMk/>
            <pc:sldMk cId="1817075484" sldId="328"/>
            <ac:spMk id="4" creationId="{F1C4EF3A-6BD9-4828-AC09-F4D77499BAF7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33.988" v="35" actId="207"/>
        <pc:sldMkLst>
          <pc:docMk/>
          <pc:sldMk cId="281315371" sldId="329"/>
        </pc:sldMkLst>
        <pc:spChg chg="del">
          <ac:chgData name="Колодезный Евгений Сергеевич" userId="058400e5-b49e-4cac-b243-0906ded881d7" providerId="ADAL" clId="{11F7081E-D087-4B3B-B55C-B234D24DCE18}" dt="2020-06-09T11:20:27.713" v="30" actId="478"/>
          <ac:spMkLst>
            <pc:docMk/>
            <pc:sldMk cId="281315371" sldId="329"/>
            <ac:spMk id="2" creationId="{844EBBB1-CD6C-43CE-924A-A3DCE6446F71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27.713" v="30" actId="478"/>
          <ac:spMkLst>
            <pc:docMk/>
            <pc:sldMk cId="281315371" sldId="329"/>
            <ac:spMk id="3" creationId="{E368DC7C-3218-4C11-806E-BF8588568FD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33.988" v="35" actId="207"/>
          <ac:spMkLst>
            <pc:docMk/>
            <pc:sldMk cId="281315371" sldId="329"/>
            <ac:spMk id="4" creationId="{DC7C66A4-4379-4BB2-B4EB-8A9253CB21D2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50.674" v="39" actId="207"/>
        <pc:sldMkLst>
          <pc:docMk/>
          <pc:sldMk cId="1998358658" sldId="330"/>
        </pc:sldMkLst>
        <pc:spChg chg="del">
          <ac:chgData name="Колодезный Евгений Сергеевич" userId="058400e5-b49e-4cac-b243-0906ded881d7" providerId="ADAL" clId="{11F7081E-D087-4B3B-B55C-B234D24DCE18}" dt="2020-06-09T11:20:47.150" v="37" actId="478"/>
          <ac:spMkLst>
            <pc:docMk/>
            <pc:sldMk cId="1998358658" sldId="330"/>
            <ac:spMk id="2" creationId="{D00DD90A-DD05-4723-9358-886C181FBC0E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47.150" v="37" actId="478"/>
          <ac:spMkLst>
            <pc:docMk/>
            <pc:sldMk cId="1998358658" sldId="330"/>
            <ac:spMk id="3" creationId="{C682FE20-E810-4C29-BCF3-73C029C619ED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50.674" v="39" actId="207"/>
          <ac:spMkLst>
            <pc:docMk/>
            <pc:sldMk cId="1998358658" sldId="330"/>
            <ac:spMk id="4" creationId="{523213B0-F8DA-4970-9CB7-C6A1E83964F7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9:30.676" v="360" actId="20577"/>
        <pc:sldMkLst>
          <pc:docMk/>
          <pc:sldMk cId="878754301" sldId="331"/>
        </pc:sldMkLst>
        <pc:spChg chg="del">
          <ac:chgData name="Колодезный Евгений Сергеевич" userId="058400e5-b49e-4cac-b243-0906ded881d7" providerId="ADAL" clId="{11F7081E-D087-4B3B-B55C-B234D24DCE18}" dt="2020-06-09T11:21:05.612" v="41" actId="478"/>
          <ac:spMkLst>
            <pc:docMk/>
            <pc:sldMk cId="878754301" sldId="331"/>
            <ac:spMk id="2" creationId="{305398D9-AEB7-409D-8F4C-1FAE77FCC691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1:05.612" v="41" actId="478"/>
          <ac:spMkLst>
            <pc:docMk/>
            <pc:sldMk cId="878754301" sldId="331"/>
            <ac:spMk id="3" creationId="{76B6645C-99AF-40C3-A33C-9B8D7D1AA33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9:30.676" v="360" actId="20577"/>
          <ac:spMkLst>
            <pc:docMk/>
            <pc:sldMk cId="878754301" sldId="331"/>
            <ac:spMk id="5" creationId="{33696491-7DDA-4A8E-A8E2-C6AC11087BF2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6:36.942" v="216" actId="1076"/>
          <ac:spMkLst>
            <pc:docMk/>
            <pc:sldMk cId="878754301" sldId="331"/>
            <ac:spMk id="6" creationId="{AC73CA99-847B-4F63-A237-9FFDF5A258F4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9:00.754" v="357" actId="1076"/>
          <ac:spMkLst>
            <pc:docMk/>
            <pc:sldMk cId="878754301" sldId="331"/>
            <ac:spMk id="7" creationId="{60488793-88D4-4919-9673-E74614D667DD}"/>
          </ac:spMkLst>
        </pc:spChg>
        <pc:graphicFrameChg chg="add mod modGraphic">
          <ac:chgData name="Колодезный Евгений Сергеевич" userId="058400e5-b49e-4cac-b243-0906ded881d7" providerId="ADAL" clId="{11F7081E-D087-4B3B-B55C-B234D24DCE18}" dt="2020-06-09T11:26:27.093" v="212" actId="207"/>
          <ac:graphicFrameMkLst>
            <pc:docMk/>
            <pc:sldMk cId="878754301" sldId="331"/>
            <ac:graphicFrameMk id="4" creationId="{803934C3-3705-4A15-B706-F184D9C64F37}"/>
          </ac:graphicFrameMkLst>
        </pc:graphicFrame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7:41.368" v="318" actId="1076"/>
        <pc:sldMkLst>
          <pc:docMk/>
          <pc:sldMk cId="2132058633" sldId="332"/>
        </pc:sldMkLst>
        <pc:spChg chg="del">
          <ac:chgData name="Колодезный Евгений Сергеевич" userId="058400e5-b49e-4cac-b243-0906ded881d7" providerId="ADAL" clId="{11F7081E-D087-4B3B-B55C-B234D24DCE18}" dt="2020-06-09T11:22:33.154" v="82" actId="478"/>
          <ac:spMkLst>
            <pc:docMk/>
            <pc:sldMk cId="2132058633" sldId="332"/>
            <ac:spMk id="2" creationId="{F9147EF0-DA61-468C-95EE-4379DFA21A6D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2:33.154" v="82" actId="478"/>
          <ac:spMkLst>
            <pc:docMk/>
            <pc:sldMk cId="2132058633" sldId="332"/>
            <ac:spMk id="3" creationId="{1438BFB9-D7BF-4654-ACF4-2C5DB348603A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7:41.368" v="318" actId="1076"/>
          <ac:spMkLst>
            <pc:docMk/>
            <pc:sldMk cId="2132058633" sldId="332"/>
            <ac:spMk id="4" creationId="{6BEDDFF2-4A04-49FA-97C7-7442D96220AE}"/>
          </ac:spMkLst>
        </pc:spChg>
      </pc:sldChg>
      <pc:sldMasterChg chg="delSldLayout">
        <pc:chgData name="Колодезный Евгений Сергеевич" userId="058400e5-b49e-4cac-b243-0906ded881d7" providerId="ADAL" clId="{11F7081E-D087-4B3B-B55C-B234D24DCE18}" dt="2020-06-09T11:21:10.610" v="43" actId="47"/>
        <pc:sldMasterMkLst>
          <pc:docMk/>
          <pc:sldMasterMk cId="1055865372" sldId="2147483684"/>
        </pc:sldMasterMkLst>
        <pc:sldLayoutChg chg="del">
          <pc:chgData name="Колодезный Евгений Сергеевич" userId="058400e5-b49e-4cac-b243-0906ded881d7" providerId="ADAL" clId="{11F7081E-D087-4B3B-B55C-B234D24DCE18}" dt="2020-06-09T11:21:10.610" v="43" actId="47"/>
          <pc:sldLayoutMkLst>
            <pc:docMk/>
            <pc:sldMasterMk cId="1055865372" sldId="2147483684"/>
            <pc:sldLayoutMk cId="411462736" sldId="2147483710"/>
          </pc:sldLayoutMkLst>
        </pc:sldLayoutChg>
      </pc:sldMasterChg>
    </pc:docChg>
  </pc:docChgLst>
  <pc:docChgLst>
    <pc:chgData name="Колодезный Евгений Сергеевич" userId="058400e5-b49e-4cac-b243-0906ded881d7" providerId="ADAL" clId="{314CF7C5-7766-429F-B21C-A499C8C4E2A6}"/>
    <pc:docChg chg="undo redo custSel addSld delSld modSld sldOrd">
      <pc:chgData name="Колодезный Евгений Сергеевич" userId="058400e5-b49e-4cac-b243-0906ded881d7" providerId="ADAL" clId="{314CF7C5-7766-429F-B21C-A499C8C4E2A6}" dt="2020-06-11T11:40:49.747" v="174" actId="14100"/>
      <pc:docMkLst>
        <pc:docMk/>
      </pc:docMkLst>
      <pc:sldChg chg="modSp mod">
        <pc:chgData name="Колодезный Евгений Сергеевич" userId="058400e5-b49e-4cac-b243-0906ded881d7" providerId="ADAL" clId="{314CF7C5-7766-429F-B21C-A499C8C4E2A6}" dt="2020-06-09T12:00:02.186" v="0" actId="20577"/>
        <pc:sldMkLst>
          <pc:docMk/>
          <pc:sldMk cId="87172503" sldId="265"/>
        </pc:sldMkLst>
        <pc:spChg chg="mod">
          <ac:chgData name="Колодезный Евгений Сергеевич" userId="058400e5-b49e-4cac-b243-0906ded881d7" providerId="ADAL" clId="{314CF7C5-7766-429F-B21C-A499C8C4E2A6}" dt="2020-06-09T12:00:02.186" v="0" actId="20577"/>
          <ac:spMkLst>
            <pc:docMk/>
            <pc:sldMk cId="87172503" sldId="265"/>
            <ac:spMk id="8" creationId="{AB1C935E-8D3A-48EF-993F-3FC82C70BF8F}"/>
          </ac:spMkLst>
        </pc:spChg>
      </pc:sldChg>
      <pc:sldChg chg="addSp modSp">
        <pc:chgData name="Колодезный Евгений Сергеевич" userId="058400e5-b49e-4cac-b243-0906ded881d7" providerId="ADAL" clId="{314CF7C5-7766-429F-B21C-A499C8C4E2A6}" dt="2020-06-11T11:40:31.269" v="165"/>
        <pc:sldMkLst>
          <pc:docMk/>
          <pc:sldMk cId="2843076047" sldId="327"/>
        </pc:sldMkLst>
        <pc:spChg chg="add mod">
          <ac:chgData name="Колодезный Евгений Сергеевич" userId="058400e5-b49e-4cac-b243-0906ded881d7" providerId="ADAL" clId="{314CF7C5-7766-429F-B21C-A499C8C4E2A6}" dt="2020-06-11T11:40:31.269" v="165"/>
          <ac:spMkLst>
            <pc:docMk/>
            <pc:sldMk cId="2843076047" sldId="327"/>
            <ac:spMk id="3" creationId="{354008A4-92EC-4F80-AEC9-DFB8C4788885}"/>
          </ac:spMkLst>
        </pc:spChg>
      </pc:sldChg>
      <pc:sldChg chg="addSp modSp mod">
        <pc:chgData name="Колодезный Евгений Сергеевич" userId="058400e5-b49e-4cac-b243-0906ded881d7" providerId="ADAL" clId="{314CF7C5-7766-429F-B21C-A499C8C4E2A6}" dt="2020-06-11T11:40:35.806" v="167"/>
        <pc:sldMkLst>
          <pc:docMk/>
          <pc:sldMk cId="1817075484" sldId="328"/>
        </pc:sldMkLst>
        <pc:spChg chg="mod">
          <ac:chgData name="Колодезный Евгений Сергеевич" userId="058400e5-b49e-4cac-b243-0906ded881d7" providerId="ADAL" clId="{314CF7C5-7766-429F-B21C-A499C8C4E2A6}" dt="2020-06-11T11:38:57.710" v="158" actId="1076"/>
          <ac:spMkLst>
            <pc:docMk/>
            <pc:sldMk cId="1817075484" sldId="328"/>
            <ac:spMk id="4" creationId="{F1C4EF3A-6BD9-4828-AC09-F4D77499BAF7}"/>
          </ac:spMkLst>
        </pc:spChg>
        <pc:spChg chg="add mod">
          <ac:chgData name="Колодезный Евгений Сергеевич" userId="058400e5-b49e-4cac-b243-0906ded881d7" providerId="ADAL" clId="{314CF7C5-7766-429F-B21C-A499C8C4E2A6}" dt="2020-06-11T11:40:35.806" v="167"/>
          <ac:spMkLst>
            <pc:docMk/>
            <pc:sldMk cId="1817075484" sldId="328"/>
            <ac:spMk id="5" creationId="{45068B77-FB0A-456D-9A26-C4924730809E}"/>
          </ac:spMkLst>
        </pc:spChg>
        <pc:graphicFrameChg chg="add mod modGraphic">
          <ac:chgData name="Колодезный Евгений Сергеевич" userId="058400e5-b49e-4cac-b243-0906ded881d7" providerId="ADAL" clId="{314CF7C5-7766-429F-B21C-A499C8C4E2A6}" dt="2020-06-11T11:39:43.074" v="164" actId="20577"/>
          <ac:graphicFrameMkLst>
            <pc:docMk/>
            <pc:sldMk cId="1817075484" sldId="328"/>
            <ac:graphicFrameMk id="3" creationId="{7D828A41-1D71-4DEB-9084-D2FED3BC18EF}"/>
          </ac:graphicFrameMkLst>
        </pc:graphicFrameChg>
      </pc:sldChg>
      <pc:sldChg chg="addSp modSp mod">
        <pc:chgData name="Колодезный Евгений Сергеевич" userId="058400e5-b49e-4cac-b243-0906ded881d7" providerId="ADAL" clId="{314CF7C5-7766-429F-B21C-A499C8C4E2A6}" dt="2020-06-11T11:40:37.568" v="168"/>
        <pc:sldMkLst>
          <pc:docMk/>
          <pc:sldMk cId="281315371" sldId="329"/>
        </pc:sldMkLst>
        <pc:spChg chg="mod">
          <ac:chgData name="Колодезный Евгений Сергеевич" userId="058400e5-b49e-4cac-b243-0906ded881d7" providerId="ADAL" clId="{314CF7C5-7766-429F-B21C-A499C8C4E2A6}" dt="2020-06-11T11:39:25.017" v="161" actId="1076"/>
          <ac:spMkLst>
            <pc:docMk/>
            <pc:sldMk cId="281315371" sldId="329"/>
            <ac:spMk id="4" creationId="{DC7C66A4-4379-4BB2-B4EB-8A9253CB21D2}"/>
          </ac:spMkLst>
        </pc:spChg>
        <pc:spChg chg="add mod">
          <ac:chgData name="Колодезный Евгений Сергеевич" userId="058400e5-b49e-4cac-b243-0906ded881d7" providerId="ADAL" clId="{314CF7C5-7766-429F-B21C-A499C8C4E2A6}" dt="2020-06-11T11:40:37.568" v="168"/>
          <ac:spMkLst>
            <pc:docMk/>
            <pc:sldMk cId="281315371" sldId="329"/>
            <ac:spMk id="5" creationId="{95EBC314-6549-4ABF-9FE6-788BF04761F6}"/>
          </ac:spMkLst>
        </pc:spChg>
        <pc:graphicFrameChg chg="add mod">
          <ac:chgData name="Колодезный Евгений Сергеевич" userId="058400e5-b49e-4cac-b243-0906ded881d7" providerId="ADAL" clId="{314CF7C5-7766-429F-B21C-A499C8C4E2A6}" dt="2020-06-11T11:39:38.264" v="163" actId="1076"/>
          <ac:graphicFrameMkLst>
            <pc:docMk/>
            <pc:sldMk cId="281315371" sldId="329"/>
            <ac:graphicFrameMk id="3" creationId="{0DBFAA46-57ED-4610-8630-D99D480DAAF3}"/>
          </ac:graphicFrameMkLst>
        </pc:graphicFrameChg>
      </pc:sldChg>
      <pc:sldChg chg="addSp modSp mod">
        <pc:chgData name="Колодезный Евгений Сергеевич" userId="058400e5-b49e-4cac-b243-0906ded881d7" providerId="ADAL" clId="{314CF7C5-7766-429F-B21C-A499C8C4E2A6}" dt="2020-06-11T11:40:39.386" v="169"/>
        <pc:sldMkLst>
          <pc:docMk/>
          <pc:sldMk cId="1998358658" sldId="330"/>
        </pc:sldMkLst>
        <pc:spChg chg="add mod">
          <ac:chgData name="Колодезный Евгений Сергеевич" userId="058400e5-b49e-4cac-b243-0906ded881d7" providerId="ADAL" clId="{314CF7C5-7766-429F-B21C-A499C8C4E2A6}" dt="2020-06-11T11:40:39.386" v="169"/>
          <ac:spMkLst>
            <pc:docMk/>
            <pc:sldMk cId="1998358658" sldId="330"/>
            <ac:spMk id="3" creationId="{EF72A13F-F87B-4CF1-8AA3-37C94DB55CE0}"/>
          </ac:spMkLst>
        </pc:spChg>
        <pc:spChg chg="mod">
          <ac:chgData name="Колодезный Евгений Сергеевич" userId="058400e5-b49e-4cac-b243-0906ded881d7" providerId="ADAL" clId="{314CF7C5-7766-429F-B21C-A499C8C4E2A6}" dt="2020-06-09T12:01:17.896" v="39" actId="20577"/>
          <ac:spMkLst>
            <pc:docMk/>
            <pc:sldMk cId="1998358658" sldId="330"/>
            <ac:spMk id="4" creationId="{523213B0-F8DA-4970-9CB7-C6A1E83964F7}"/>
          </ac:spMkLst>
        </pc:spChg>
      </pc:sldChg>
      <pc:sldChg chg="addSp modSp mod">
        <pc:chgData name="Колодезный Евгений Сергеевич" userId="058400e5-b49e-4cac-b243-0906ded881d7" providerId="ADAL" clId="{314CF7C5-7766-429F-B21C-A499C8C4E2A6}" dt="2020-06-11T11:40:41.304" v="170"/>
        <pc:sldMkLst>
          <pc:docMk/>
          <pc:sldMk cId="878754301" sldId="331"/>
        </pc:sldMkLst>
        <pc:spChg chg="add mod">
          <ac:chgData name="Колодезный Евгений Сергеевич" userId="058400e5-b49e-4cac-b243-0906ded881d7" providerId="ADAL" clId="{314CF7C5-7766-429F-B21C-A499C8C4E2A6}" dt="2020-06-09T12:04:34.113" v="135" actId="1076"/>
          <ac:spMkLst>
            <pc:docMk/>
            <pc:sldMk cId="878754301" sldId="331"/>
            <ac:spMk id="2" creationId="{E1EE2A73-4656-4288-9435-BC6B1FBDBD8E}"/>
          </ac:spMkLst>
        </pc:spChg>
        <pc:spChg chg="mod">
          <ac:chgData name="Колодезный Евгений Сергеевич" userId="058400e5-b49e-4cac-b243-0906ded881d7" providerId="ADAL" clId="{314CF7C5-7766-429F-B21C-A499C8C4E2A6}" dt="2020-06-09T12:04:38.111" v="136" actId="1076"/>
          <ac:spMkLst>
            <pc:docMk/>
            <pc:sldMk cId="878754301" sldId="331"/>
            <ac:spMk id="5" creationId="{33696491-7DDA-4A8E-A8E2-C6AC11087BF2}"/>
          </ac:spMkLst>
        </pc:spChg>
        <pc:spChg chg="add mod">
          <ac:chgData name="Колодезный Евгений Сергеевич" userId="058400e5-b49e-4cac-b243-0906ded881d7" providerId="ADAL" clId="{314CF7C5-7766-429F-B21C-A499C8C4E2A6}" dt="2020-06-11T11:40:41.304" v="170"/>
          <ac:spMkLst>
            <pc:docMk/>
            <pc:sldMk cId="878754301" sldId="331"/>
            <ac:spMk id="8" creationId="{0977BAFD-1AC0-452D-AD73-FF29512F36FD}"/>
          </ac:spMkLst>
        </pc:spChg>
        <pc:graphicFrameChg chg="modGraphic">
          <ac:chgData name="Колодезный Евгений Сергеевич" userId="058400e5-b49e-4cac-b243-0906ded881d7" providerId="ADAL" clId="{314CF7C5-7766-429F-B21C-A499C8C4E2A6}" dt="2020-06-09T12:02:58.507" v="58" actId="20577"/>
          <ac:graphicFrameMkLst>
            <pc:docMk/>
            <pc:sldMk cId="878754301" sldId="331"/>
            <ac:graphicFrameMk id="4" creationId="{803934C3-3705-4A15-B706-F184D9C64F37}"/>
          </ac:graphicFrameMkLst>
        </pc:graphicFrameChg>
      </pc:sldChg>
      <pc:sldChg chg="addSp modSp">
        <pc:chgData name="Колодезный Евгений Сергеевич" userId="058400e5-b49e-4cac-b243-0906ded881d7" providerId="ADAL" clId="{314CF7C5-7766-429F-B21C-A499C8C4E2A6}" dt="2020-06-11T11:40:42.550" v="171"/>
        <pc:sldMkLst>
          <pc:docMk/>
          <pc:sldMk cId="2132058633" sldId="332"/>
        </pc:sldMkLst>
        <pc:spChg chg="add mod">
          <ac:chgData name="Колодезный Евгений Сергеевич" userId="058400e5-b49e-4cac-b243-0906ded881d7" providerId="ADAL" clId="{314CF7C5-7766-429F-B21C-A499C8C4E2A6}" dt="2020-06-11T11:40:42.550" v="171"/>
          <ac:spMkLst>
            <pc:docMk/>
            <pc:sldMk cId="2132058633" sldId="332"/>
            <ac:spMk id="3" creationId="{CE55A19C-E206-4415-8085-3A423384DA9A}"/>
          </ac:spMkLst>
        </pc:spChg>
      </pc:sldChg>
      <pc:sldChg chg="addSp modSp">
        <pc:chgData name="Колодезный Евгений Сергеевич" userId="058400e5-b49e-4cac-b243-0906ded881d7" providerId="ADAL" clId="{314CF7C5-7766-429F-B21C-A499C8C4E2A6}" dt="2020-06-11T11:40:33.971" v="166"/>
        <pc:sldMkLst>
          <pc:docMk/>
          <pc:sldMk cId="1130433860" sldId="333"/>
        </pc:sldMkLst>
        <pc:spChg chg="add mod">
          <ac:chgData name="Колодезный Евгений Сергеевич" userId="058400e5-b49e-4cac-b243-0906ded881d7" providerId="ADAL" clId="{314CF7C5-7766-429F-B21C-A499C8C4E2A6}" dt="2020-06-11T11:40:33.971" v="166"/>
          <ac:spMkLst>
            <pc:docMk/>
            <pc:sldMk cId="1130433860" sldId="333"/>
            <ac:spMk id="3" creationId="{379A6D04-045D-4060-86F7-3AA374333E30}"/>
          </ac:spMkLst>
        </pc:spChg>
      </pc:sldChg>
      <pc:sldChg chg="addSp delSp modSp new add del mod">
        <pc:chgData name="Колодезный Евгений Сергеевич" userId="058400e5-b49e-4cac-b243-0906ded881d7" providerId="ADAL" clId="{314CF7C5-7766-429F-B21C-A499C8C4E2A6}" dt="2020-06-09T12:11:33.177" v="151" actId="47"/>
        <pc:sldMkLst>
          <pc:docMk/>
          <pc:sldMk cId="2479358672" sldId="334"/>
        </pc:sldMkLst>
        <pc:spChg chg="del">
          <ac:chgData name="Колодезный Евгений Сергеевич" userId="058400e5-b49e-4cac-b243-0906ded881d7" providerId="ADAL" clId="{314CF7C5-7766-429F-B21C-A499C8C4E2A6}" dt="2020-06-09T12:01:39.319" v="41" actId="478"/>
          <ac:spMkLst>
            <pc:docMk/>
            <pc:sldMk cId="2479358672" sldId="334"/>
            <ac:spMk id="2" creationId="{AE841768-BA69-4C00-900A-CA3270F5821B}"/>
          </ac:spMkLst>
        </pc:spChg>
        <pc:spChg chg="del">
          <ac:chgData name="Колодезный Евгений Сергеевич" userId="058400e5-b49e-4cac-b243-0906ded881d7" providerId="ADAL" clId="{314CF7C5-7766-429F-B21C-A499C8C4E2A6}" dt="2020-06-09T12:01:39.319" v="41" actId="478"/>
          <ac:spMkLst>
            <pc:docMk/>
            <pc:sldMk cId="2479358672" sldId="334"/>
            <ac:spMk id="3" creationId="{F239F5ED-3F71-41DC-9C96-5AE4B772A694}"/>
          </ac:spMkLst>
        </pc:spChg>
        <pc:spChg chg="add mod">
          <ac:chgData name="Колодезный Евгений Сергеевич" userId="058400e5-b49e-4cac-b243-0906ded881d7" providerId="ADAL" clId="{314CF7C5-7766-429F-B21C-A499C8C4E2A6}" dt="2020-06-09T12:01:47.547" v="43" actId="207"/>
          <ac:spMkLst>
            <pc:docMk/>
            <pc:sldMk cId="2479358672" sldId="334"/>
            <ac:spMk id="4" creationId="{0DEC13A8-A293-4564-9B15-995714F8289C}"/>
          </ac:spMkLst>
        </pc:spChg>
      </pc:sldChg>
      <pc:sldChg chg="addSp modSp add mod">
        <pc:chgData name="Колодезный Евгений Сергеевич" userId="058400e5-b49e-4cac-b243-0906ded881d7" providerId="ADAL" clId="{314CF7C5-7766-429F-B21C-A499C8C4E2A6}" dt="2020-06-11T11:40:44.332" v="172"/>
        <pc:sldMkLst>
          <pc:docMk/>
          <pc:sldMk cId="1576751789" sldId="335"/>
        </pc:sldMkLst>
        <pc:spChg chg="add mod">
          <ac:chgData name="Колодезный Евгений Сергеевич" userId="058400e5-b49e-4cac-b243-0906ded881d7" providerId="ADAL" clId="{314CF7C5-7766-429F-B21C-A499C8C4E2A6}" dt="2020-06-11T11:40:44.332" v="172"/>
          <ac:spMkLst>
            <pc:docMk/>
            <pc:sldMk cId="1576751789" sldId="335"/>
            <ac:spMk id="3" creationId="{C49077C3-2EC6-44E1-A623-4285DF45E671}"/>
          </ac:spMkLst>
        </pc:spChg>
        <pc:spChg chg="mod">
          <ac:chgData name="Колодезный Евгений Сергеевич" userId="058400e5-b49e-4cac-b243-0906ded881d7" providerId="ADAL" clId="{314CF7C5-7766-429F-B21C-A499C8C4E2A6}" dt="2020-06-09T12:12:09.931" v="155" actId="20577"/>
          <ac:spMkLst>
            <pc:docMk/>
            <pc:sldMk cId="1576751789" sldId="335"/>
            <ac:spMk id="4" creationId="{0DEC13A8-A293-4564-9B15-995714F8289C}"/>
          </ac:spMkLst>
        </pc:spChg>
      </pc:sldChg>
      <pc:sldChg chg="add del ord">
        <pc:chgData name="Колодезный Евгений Сергеевич" userId="058400e5-b49e-4cac-b243-0906ded881d7" providerId="ADAL" clId="{314CF7C5-7766-429F-B21C-A499C8C4E2A6}" dt="2020-06-09T12:11:08.488" v="148"/>
        <pc:sldMkLst>
          <pc:docMk/>
          <pc:sldMk cId="2479358672" sldId="335"/>
        </pc:sldMkLst>
      </pc:sldChg>
      <pc:sldChg chg="addSp modSp add mod ord">
        <pc:chgData name="Колодезный Евгений Сергеевич" userId="058400e5-b49e-4cac-b243-0906ded881d7" providerId="ADAL" clId="{314CF7C5-7766-429F-B21C-A499C8C4E2A6}" dt="2020-06-11T11:40:49.747" v="174" actId="14100"/>
        <pc:sldMkLst>
          <pc:docMk/>
          <pc:sldMk cId="43757014" sldId="337"/>
        </pc:sldMkLst>
        <pc:spChg chg="add mod">
          <ac:chgData name="Колодезный Евгений Сергеевич" userId="058400e5-b49e-4cac-b243-0906ded881d7" providerId="ADAL" clId="{314CF7C5-7766-429F-B21C-A499C8C4E2A6}" dt="2020-06-11T11:40:49.747" v="174" actId="14100"/>
          <ac:spMkLst>
            <pc:docMk/>
            <pc:sldMk cId="43757014" sldId="337"/>
            <ac:spMk id="3" creationId="{ED02E406-7BDC-489F-838D-971853258098}"/>
          </ac:spMkLst>
        </pc:spChg>
      </pc:sldChg>
    </pc:docChg>
  </pc:docChgLst>
  <pc:docChgLst>
    <pc:chgData name="Колодезный Евгений Сергеевич" userId="058400e5-b49e-4cac-b243-0906ded881d7" providerId="ADAL" clId="{ED2A9A16-EDB6-4EC4-B176-071CD61D229B}"/>
    <pc:docChg chg="undo custSel addSld delSld modSld">
      <pc:chgData name="Колодезный Евгений Сергеевич" userId="058400e5-b49e-4cac-b243-0906ded881d7" providerId="ADAL" clId="{ED2A9A16-EDB6-4EC4-B176-071CD61D229B}" dt="2020-06-09T11:56:54.039" v="208" actId="207"/>
      <pc:docMkLst>
        <pc:docMk/>
      </pc:docMkLst>
      <pc:sldChg chg="modSp mod">
        <pc:chgData name="Колодезный Евгений Сергеевич" userId="058400e5-b49e-4cac-b243-0906ded881d7" providerId="ADAL" clId="{ED2A9A16-EDB6-4EC4-B176-071CD61D229B}" dt="2020-06-09T11:48:11.850" v="2" actId="20577"/>
        <pc:sldMkLst>
          <pc:docMk/>
          <pc:sldMk cId="87172503" sldId="265"/>
        </pc:sldMkLst>
        <pc:spChg chg="mod">
          <ac:chgData name="Колодезный Евгений Сергеевич" userId="058400e5-b49e-4cac-b243-0906ded881d7" providerId="ADAL" clId="{ED2A9A16-EDB6-4EC4-B176-071CD61D229B}" dt="2020-06-09T11:48:11.850" v="2" actId="20577"/>
          <ac:spMkLst>
            <pc:docMk/>
            <pc:sldMk cId="87172503" sldId="265"/>
            <ac:spMk id="8" creationId="{AB1C935E-8D3A-48EF-993F-3FC82C70BF8F}"/>
          </ac:spMkLst>
        </pc:spChg>
      </pc:sldChg>
      <pc:sldChg chg="del">
        <pc:chgData name="Колодезный Евгений Сергеевич" userId="058400e5-b49e-4cac-b243-0906ded881d7" providerId="ADAL" clId="{ED2A9A16-EDB6-4EC4-B176-071CD61D229B}" dt="2020-06-09T11:48:29.712" v="3" actId="47"/>
        <pc:sldMkLst>
          <pc:docMk/>
          <pc:sldMk cId="353234079" sldId="270"/>
        </pc:sldMkLst>
      </pc:sldChg>
      <pc:sldChg chg="modSp mod">
        <pc:chgData name="Колодезный Евгений Сергеевич" userId="058400e5-b49e-4cac-b243-0906ded881d7" providerId="ADAL" clId="{ED2A9A16-EDB6-4EC4-B176-071CD61D229B}" dt="2020-06-09T11:50:44.776" v="13" actId="20577"/>
        <pc:sldMkLst>
          <pc:docMk/>
          <pc:sldMk cId="1817075484" sldId="328"/>
        </pc:sldMkLst>
        <pc:spChg chg="mod">
          <ac:chgData name="Колодезный Евгений Сергеевич" userId="058400e5-b49e-4cac-b243-0906ded881d7" providerId="ADAL" clId="{ED2A9A16-EDB6-4EC4-B176-071CD61D229B}" dt="2020-06-09T11:50:44.776" v="13" actId="20577"/>
          <ac:spMkLst>
            <pc:docMk/>
            <pc:sldMk cId="1817075484" sldId="328"/>
            <ac:spMk id="4" creationId="{F1C4EF3A-6BD9-4828-AC09-F4D77499BAF7}"/>
          </ac:spMkLst>
        </pc:spChg>
      </pc:sldChg>
      <pc:sldChg chg="modSp mod">
        <pc:chgData name="Колодезный Евгений Сергеевич" userId="058400e5-b49e-4cac-b243-0906ded881d7" providerId="ADAL" clId="{ED2A9A16-EDB6-4EC4-B176-071CD61D229B}" dt="2020-06-09T11:50:57.679" v="15" actId="20577"/>
        <pc:sldMkLst>
          <pc:docMk/>
          <pc:sldMk cId="281315371" sldId="329"/>
        </pc:sldMkLst>
        <pc:spChg chg="mod">
          <ac:chgData name="Колодезный Евгений Сергеевич" userId="058400e5-b49e-4cac-b243-0906ded881d7" providerId="ADAL" clId="{ED2A9A16-EDB6-4EC4-B176-071CD61D229B}" dt="2020-06-09T11:50:57.679" v="15" actId="20577"/>
          <ac:spMkLst>
            <pc:docMk/>
            <pc:sldMk cId="281315371" sldId="329"/>
            <ac:spMk id="4" creationId="{DC7C66A4-4379-4BB2-B4EB-8A9253CB21D2}"/>
          </ac:spMkLst>
        </pc:spChg>
      </pc:sldChg>
      <pc:sldChg chg="modSp mod">
        <pc:chgData name="Колодезный Евгений Сергеевич" userId="058400e5-b49e-4cac-b243-0906ded881d7" providerId="ADAL" clId="{ED2A9A16-EDB6-4EC4-B176-071CD61D229B}" dt="2020-06-09T11:51:19.810" v="25" actId="14100"/>
        <pc:sldMkLst>
          <pc:docMk/>
          <pc:sldMk cId="1998358658" sldId="330"/>
        </pc:sldMkLst>
        <pc:spChg chg="mod">
          <ac:chgData name="Колодезный Евгений Сергеевич" userId="058400e5-b49e-4cac-b243-0906ded881d7" providerId="ADAL" clId="{ED2A9A16-EDB6-4EC4-B176-071CD61D229B}" dt="2020-06-09T11:51:19.810" v="25" actId="14100"/>
          <ac:spMkLst>
            <pc:docMk/>
            <pc:sldMk cId="1998358658" sldId="330"/>
            <ac:spMk id="4" creationId="{523213B0-F8DA-4970-9CB7-C6A1E83964F7}"/>
          </ac:spMkLst>
        </pc:spChg>
      </pc:sldChg>
      <pc:sldChg chg="addSp delSp modSp mod">
        <pc:chgData name="Колодезный Евгений Сергеевич" userId="058400e5-b49e-4cac-b243-0906ded881d7" providerId="ADAL" clId="{ED2A9A16-EDB6-4EC4-B176-071CD61D229B}" dt="2020-06-09T11:56:54.039" v="208" actId="207"/>
        <pc:sldMkLst>
          <pc:docMk/>
          <pc:sldMk cId="878754301" sldId="331"/>
        </pc:sldMkLst>
        <pc:spChg chg="add del mod">
          <ac:chgData name="Колодезный Евгений Сергеевич" userId="058400e5-b49e-4cac-b243-0906ded881d7" providerId="ADAL" clId="{ED2A9A16-EDB6-4EC4-B176-071CD61D229B}" dt="2020-06-09T11:56:44.158" v="200" actId="478"/>
          <ac:spMkLst>
            <pc:docMk/>
            <pc:sldMk cId="878754301" sldId="331"/>
            <ac:spMk id="2" creationId="{58BF6BFC-786F-4FEC-B3D5-9E8FA622D98F}"/>
          </ac:spMkLst>
        </pc:spChg>
        <pc:spChg chg="mod">
          <ac:chgData name="Колодезный Евгений Сергеевич" userId="058400e5-b49e-4cac-b243-0906ded881d7" providerId="ADAL" clId="{ED2A9A16-EDB6-4EC4-B176-071CD61D229B}" dt="2020-06-09T11:55:49.672" v="165" actId="20577"/>
          <ac:spMkLst>
            <pc:docMk/>
            <pc:sldMk cId="878754301" sldId="331"/>
            <ac:spMk id="5" creationId="{33696491-7DDA-4A8E-A8E2-C6AC11087BF2}"/>
          </ac:spMkLst>
        </pc:spChg>
        <pc:graphicFrameChg chg="mod modGraphic">
          <ac:chgData name="Колодезный Евгений Сергеевич" userId="058400e5-b49e-4cac-b243-0906ded881d7" providerId="ADAL" clId="{ED2A9A16-EDB6-4EC4-B176-071CD61D229B}" dt="2020-06-09T11:56:54.039" v="208" actId="207"/>
          <ac:graphicFrameMkLst>
            <pc:docMk/>
            <pc:sldMk cId="878754301" sldId="331"/>
            <ac:graphicFrameMk id="4" creationId="{803934C3-3705-4A15-B706-F184D9C64F37}"/>
          </ac:graphicFrameMkLst>
        </pc:graphicFrameChg>
      </pc:sldChg>
      <pc:sldChg chg="addSp delSp modSp new mod">
        <pc:chgData name="Колодезный Евгений Сергеевич" userId="058400e5-b49e-4cac-b243-0906ded881d7" providerId="ADAL" clId="{ED2A9A16-EDB6-4EC4-B176-071CD61D229B}" dt="2020-06-09T11:53:17.991" v="152" actId="20577"/>
        <pc:sldMkLst>
          <pc:docMk/>
          <pc:sldMk cId="1130433860" sldId="333"/>
        </pc:sldMkLst>
        <pc:spChg chg="del">
          <ac:chgData name="Колодезный Евгений Сергеевич" userId="058400e5-b49e-4cac-b243-0906ded881d7" providerId="ADAL" clId="{ED2A9A16-EDB6-4EC4-B176-071CD61D229B}" dt="2020-06-09T11:48:48.273" v="5" actId="478"/>
          <ac:spMkLst>
            <pc:docMk/>
            <pc:sldMk cId="1130433860" sldId="333"/>
            <ac:spMk id="2" creationId="{02F2D0DF-AC52-4FB1-819F-9795B0129DAD}"/>
          </ac:spMkLst>
        </pc:spChg>
        <pc:spChg chg="del">
          <ac:chgData name="Колодезный Евгений Сергеевич" userId="058400e5-b49e-4cac-b243-0906ded881d7" providerId="ADAL" clId="{ED2A9A16-EDB6-4EC4-B176-071CD61D229B}" dt="2020-06-09T11:48:48.273" v="5" actId="478"/>
          <ac:spMkLst>
            <pc:docMk/>
            <pc:sldMk cId="1130433860" sldId="333"/>
            <ac:spMk id="3" creationId="{D091A9BB-3C56-4F5D-B6EA-A3724C225610}"/>
          </ac:spMkLst>
        </pc:spChg>
        <pc:spChg chg="add mod">
          <ac:chgData name="Колодезный Евгений Сергеевич" userId="058400e5-b49e-4cac-b243-0906ded881d7" providerId="ADAL" clId="{ED2A9A16-EDB6-4EC4-B176-071CD61D229B}" dt="2020-06-09T11:53:17.991" v="152" actId="20577"/>
          <ac:spMkLst>
            <pc:docMk/>
            <pc:sldMk cId="1130433860" sldId="333"/>
            <ac:spMk id="4" creationId="{3B29931A-1808-4125-9917-26D92D9B2709}"/>
          </ac:spMkLst>
        </pc:spChg>
      </pc:sldChg>
    </pc:docChg>
  </pc:docChgLst>
  <pc:docChgLst>
    <pc:chgData name="Колодезный Евгений Сергеевич" userId="058400e5-b49e-4cac-b243-0906ded881d7" providerId="ADAL" clId="{4474F3ED-D1D1-4A47-8E0A-6303C2C5AAD2}"/>
    <pc:docChg chg="undo custSel addSld modSld sldOrd">
      <pc:chgData name="Колодезный Евгений Сергеевич" userId="058400e5-b49e-4cac-b243-0906ded881d7" providerId="ADAL" clId="{4474F3ED-D1D1-4A47-8E0A-6303C2C5AAD2}" dt="2020-05-20T09:22:52.709" v="3308" actId="20577"/>
      <pc:docMkLst>
        <pc:docMk/>
      </pc:docMkLst>
      <pc:sldChg chg="addSp delSp modSp mod">
        <pc:chgData name="Колодезный Евгений Сергеевич" userId="058400e5-b49e-4cac-b243-0906ded881d7" providerId="ADAL" clId="{4474F3ED-D1D1-4A47-8E0A-6303C2C5AAD2}" dt="2020-05-20T09:17:25.501" v="3307" actId="1076"/>
        <pc:sldMkLst>
          <pc:docMk/>
          <pc:sldMk cId="3472064595" sldId="257"/>
        </pc:sldMkLst>
        <pc:spChg chg="mod">
          <ac:chgData name="Колодезный Евгений Сергеевич" userId="058400e5-b49e-4cac-b243-0906ded881d7" providerId="ADAL" clId="{4474F3ED-D1D1-4A47-8E0A-6303C2C5AAD2}" dt="2020-05-20T09:17:25.501" v="3307" actId="1076"/>
          <ac:spMkLst>
            <pc:docMk/>
            <pc:sldMk cId="3472064595" sldId="257"/>
            <ac:spMk id="4" creationId="{8A022BDE-D081-4FF0-8BFC-AA3C1BC4AC4A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5:39:19.448" v="269"/>
          <ac:spMkLst>
            <pc:docMk/>
            <pc:sldMk cId="3472064595" sldId="257"/>
            <ac:spMk id="5" creationId="{48333888-D1DA-4917-8088-6DB62A321D33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5:39:25.231" v="272"/>
          <ac:spMkLst>
            <pc:docMk/>
            <pc:sldMk cId="3472064595" sldId="257"/>
            <ac:spMk id="7" creationId="{932880E5-F92B-4370-BEAE-C60258F2A920}"/>
          </ac:spMkLst>
        </pc:spChg>
        <pc:graphicFrameChg chg="add del mod">
          <ac:chgData name="Колодезный Евгений Сергеевич" userId="058400e5-b49e-4cac-b243-0906ded881d7" providerId="ADAL" clId="{4474F3ED-D1D1-4A47-8E0A-6303C2C5AAD2}" dt="2020-05-11T15:39:19.448" v="269"/>
          <ac:graphicFrameMkLst>
            <pc:docMk/>
            <pc:sldMk cId="3472064595" sldId="257"/>
            <ac:graphicFrameMk id="3" creationId="{75F382D3-9861-4AD0-B012-E26955D3E1B8}"/>
          </ac:graphicFrameMkLst>
        </pc:graphicFrameChg>
        <pc:graphicFrameChg chg="add del mod">
          <ac:chgData name="Колодезный Евгений Сергеевич" userId="058400e5-b49e-4cac-b243-0906ded881d7" providerId="ADAL" clId="{4474F3ED-D1D1-4A47-8E0A-6303C2C5AAD2}" dt="2020-05-11T15:39:25.231" v="272"/>
          <ac:graphicFrameMkLst>
            <pc:docMk/>
            <pc:sldMk cId="3472064595" sldId="257"/>
            <ac:graphicFrameMk id="6" creationId="{7A86A5A9-4142-4BF3-AACA-DB4D2D389072}"/>
          </ac:graphicFrameMkLst>
        </pc:graphicFrameChg>
        <pc:graphicFrameChg chg="add mod">
          <ac:chgData name="Колодезный Евгений Сергеевич" userId="058400e5-b49e-4cac-b243-0906ded881d7" providerId="ADAL" clId="{4474F3ED-D1D1-4A47-8E0A-6303C2C5AAD2}" dt="2020-05-11T16:00:53.875" v="811" actId="14100"/>
          <ac:graphicFrameMkLst>
            <pc:docMk/>
            <pc:sldMk cId="3472064595" sldId="257"/>
            <ac:graphicFrameMk id="10" creationId="{2A912E70-8799-4F79-AA40-EDA2A43C05D4}"/>
          </ac:graphicFrameMkLst>
        </pc:graphicFrameChg>
        <pc:graphicFrameChg chg="add mod">
          <ac:chgData name="Колодезный Евгений Сергеевич" userId="058400e5-b49e-4cac-b243-0906ded881d7" providerId="ADAL" clId="{4474F3ED-D1D1-4A47-8E0A-6303C2C5AAD2}" dt="2020-05-11T16:00:57.039" v="812" actId="1076"/>
          <ac:graphicFrameMkLst>
            <pc:docMk/>
            <pc:sldMk cId="3472064595" sldId="257"/>
            <ac:graphicFrameMk id="13" creationId="{63CD27BC-C879-446F-B9EC-CCC4ED8CA8CD}"/>
          </ac:graphicFrameMkLst>
        </pc:graphicFrameChg>
      </pc:sldChg>
      <pc:sldChg chg="modSp mod">
        <pc:chgData name="Колодезный Евгений Сергеевич" userId="058400e5-b49e-4cac-b243-0906ded881d7" providerId="ADAL" clId="{4474F3ED-D1D1-4A47-8E0A-6303C2C5AAD2}" dt="2020-05-11T17:20:52.470" v="3016" actId="20577"/>
        <pc:sldMkLst>
          <pc:docMk/>
          <pc:sldMk cId="1864942597" sldId="263"/>
        </pc:sldMkLst>
        <pc:spChg chg="mod">
          <ac:chgData name="Колодезный Евгений Сергеевич" userId="058400e5-b49e-4cac-b243-0906ded881d7" providerId="ADAL" clId="{4474F3ED-D1D1-4A47-8E0A-6303C2C5AAD2}" dt="2020-05-11T17:20:52.470" v="3016" actId="20577"/>
          <ac:spMkLst>
            <pc:docMk/>
            <pc:sldMk cId="1864942597" sldId="263"/>
            <ac:spMk id="4" creationId="{00000000-0000-0000-0000-000000000000}"/>
          </ac:spMkLst>
        </pc:spChg>
      </pc:sldChg>
      <pc:sldChg chg="modSp mod">
        <pc:chgData name="Колодезный Евгений Сергеевич" userId="058400e5-b49e-4cac-b243-0906ded881d7" providerId="ADAL" clId="{4474F3ED-D1D1-4A47-8E0A-6303C2C5AAD2}" dt="2020-05-11T15:31:26.332" v="156" actId="20577"/>
        <pc:sldMkLst>
          <pc:docMk/>
          <pc:sldMk cId="87172503" sldId="265"/>
        </pc:sldMkLst>
        <pc:spChg chg="mod">
          <ac:chgData name="Колодезный Евгений Сергеевич" userId="058400e5-b49e-4cac-b243-0906ded881d7" providerId="ADAL" clId="{4474F3ED-D1D1-4A47-8E0A-6303C2C5AAD2}" dt="2020-05-11T15:31:26.332" v="156" actId="20577"/>
          <ac:spMkLst>
            <pc:docMk/>
            <pc:sldMk cId="87172503" sldId="265"/>
            <ac:spMk id="4" creationId="{00000000-0000-0000-0000-000000000000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1T15:30:17.497" v="11" actId="313"/>
          <ac:spMkLst>
            <pc:docMk/>
            <pc:sldMk cId="87172503" sldId="265"/>
            <ac:spMk id="5" creationId="{00000000-0000-0000-0000-000000000000}"/>
          </ac:spMkLst>
        </pc:spChg>
      </pc:sldChg>
      <pc:sldChg chg="addSp modSp mod ord">
        <pc:chgData name="Колодезный Евгений Сергеевич" userId="058400e5-b49e-4cac-b243-0906ded881d7" providerId="ADAL" clId="{4474F3ED-D1D1-4A47-8E0A-6303C2C5AAD2}" dt="2020-05-19T17:12:50.438" v="3182" actId="20577"/>
        <pc:sldMkLst>
          <pc:docMk/>
          <pc:sldMk cId="353234079" sldId="270"/>
        </pc:sldMkLst>
        <pc:spChg chg="mod">
          <ac:chgData name="Колодезный Евгений Сергеевич" userId="058400e5-b49e-4cac-b243-0906ded881d7" providerId="ADAL" clId="{4474F3ED-D1D1-4A47-8E0A-6303C2C5AAD2}" dt="2020-05-19T17:12:38.061" v="3175" actId="1076"/>
          <ac:spMkLst>
            <pc:docMk/>
            <pc:sldMk cId="353234079" sldId="270"/>
            <ac:spMk id="5" creationId="{D59C7C99-143A-4848-820E-D2E33007C559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9T17:12:50.438" v="3182" actId="20577"/>
          <ac:spMkLst>
            <pc:docMk/>
            <pc:sldMk cId="353234079" sldId="270"/>
            <ac:spMk id="7" creationId="{464CC177-1521-41D5-91D5-1719CEEEF98F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13:39.749" v="1401" actId="1076"/>
          <ac:spMkLst>
            <pc:docMk/>
            <pc:sldMk cId="353234079" sldId="270"/>
            <ac:spMk id="10" creationId="{05935985-8032-4D90-9630-2BD49013E354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13:58.290" v="1443" actId="1076"/>
          <ac:spMkLst>
            <pc:docMk/>
            <pc:sldMk cId="353234079" sldId="270"/>
            <ac:spMk id="11" creationId="{22B351D0-5A58-4C4B-AA6F-F9B5577080FF}"/>
          </ac:spMkLst>
        </pc:spChg>
        <pc:picChg chg="add mod">
          <ac:chgData name="Колодезный Евгений Сергеевич" userId="058400e5-b49e-4cac-b243-0906ded881d7" providerId="ADAL" clId="{4474F3ED-D1D1-4A47-8E0A-6303C2C5AAD2}" dt="2020-05-11T16:13:41.068" v="1402" actId="1076"/>
          <ac:picMkLst>
            <pc:docMk/>
            <pc:sldMk cId="353234079" sldId="270"/>
            <ac:picMk id="8" creationId="{469FEAC0-EE52-4FF1-9308-909DE5C8EE2F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13:15.485" v="1352" actId="1076"/>
          <ac:picMkLst>
            <pc:docMk/>
            <pc:sldMk cId="353234079" sldId="270"/>
            <ac:picMk id="9" creationId="{DEC0DECC-1731-4D6F-BA5F-8DC55A660AAC}"/>
          </ac:picMkLst>
        </pc:picChg>
      </pc:sldChg>
      <pc:sldChg chg="addSp delSp modSp mod ord">
        <pc:chgData name="Колодезный Евгений Сергеевич" userId="058400e5-b49e-4cac-b243-0906ded881d7" providerId="ADAL" clId="{4474F3ED-D1D1-4A47-8E0A-6303C2C5AAD2}" dt="2020-05-19T17:28:13.950" v="3197" actId="1076"/>
        <pc:sldMkLst>
          <pc:docMk/>
          <pc:sldMk cId="1063424428" sldId="271"/>
        </pc:sldMkLst>
        <pc:spChg chg="mod">
          <ac:chgData name="Колодезный Евгений Сергеевич" userId="058400e5-b49e-4cac-b243-0906ded881d7" providerId="ADAL" clId="{4474F3ED-D1D1-4A47-8E0A-6303C2C5AAD2}" dt="2020-05-11T16:41:12.322" v="1472" actId="20577"/>
          <ac:spMkLst>
            <pc:docMk/>
            <pc:sldMk cId="1063424428" sldId="271"/>
            <ac:spMk id="2" creationId="{00000000-0000-0000-0000-000000000000}"/>
          </ac:spMkLst>
        </pc:spChg>
        <pc:spChg chg="del mod">
          <ac:chgData name="Колодезный Евгений Сергеевич" userId="058400e5-b49e-4cac-b243-0906ded881d7" providerId="ADAL" clId="{4474F3ED-D1D1-4A47-8E0A-6303C2C5AAD2}" dt="2020-05-11T16:42:30.301" v="1473" actId="478"/>
          <ac:spMkLst>
            <pc:docMk/>
            <pc:sldMk cId="1063424428" sldId="271"/>
            <ac:spMk id="3" creationId="{D61C163E-9AA4-43EB-9636-EB4FA39C00C8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10.743" v="3196" actId="6549"/>
          <ac:spMkLst>
            <pc:docMk/>
            <pc:sldMk cId="1063424428" sldId="271"/>
            <ac:spMk id="10" creationId="{B36D5356-2E43-4822-91AF-CD7273D9859A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13.950" v="3197" actId="1076"/>
          <ac:spMkLst>
            <pc:docMk/>
            <pc:sldMk cId="1063424428" sldId="271"/>
            <ac:spMk id="11" creationId="{168ADEC6-F086-49DB-9175-21A351516967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46:20.778" v="1814" actId="1076"/>
          <ac:spMkLst>
            <pc:docMk/>
            <pc:sldMk cId="1063424428" sldId="271"/>
            <ac:spMk id="12" creationId="{94E202E4-52F9-480A-A346-97BE9762F9E7}"/>
          </ac:spMkLst>
        </pc:spChg>
        <pc:pic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picMkLst>
            <pc:docMk/>
            <pc:sldMk cId="1063424428" sldId="271"/>
            <ac:picMk id="4" creationId="{238ED041-957B-4571-A5CD-DF845A663772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picMkLst>
            <pc:docMk/>
            <pc:sldMk cId="1063424428" sldId="271"/>
            <ac:picMk id="5" creationId="{BFA36415-4FA6-42B0-92C8-87F267B6306A}"/>
          </ac:picMkLst>
        </pc:picChg>
        <pc:cxn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cxnSpMkLst>
            <pc:docMk/>
            <pc:sldMk cId="1063424428" sldId="271"/>
            <ac:cxnSpMk id="7" creationId="{8604651C-8755-48B0-ACDC-A0629BCF55A5}"/>
          </ac:cxnSpMkLst>
        </pc:cxnChg>
        <pc:cxn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cxnSpMkLst>
            <pc:docMk/>
            <pc:sldMk cId="1063424428" sldId="271"/>
            <ac:cxnSpMk id="9" creationId="{59A5946F-C39C-418A-A343-E0A38FBAC7D0}"/>
          </ac:cxnSpMkLst>
        </pc:cxnChg>
      </pc:sldChg>
      <pc:sldChg chg="addSp delSp modSp mod ord">
        <pc:chgData name="Колодезный Евгений Сергеевич" userId="058400e5-b49e-4cac-b243-0906ded881d7" providerId="ADAL" clId="{4474F3ED-D1D1-4A47-8E0A-6303C2C5AAD2}" dt="2020-05-20T09:08:42.989" v="3306" actId="20577"/>
        <pc:sldMkLst>
          <pc:docMk/>
          <pc:sldMk cId="625756119" sldId="325"/>
        </pc:sldMkLst>
        <pc:spChg chg="add del mod">
          <ac:chgData name="Колодезный Евгений Сергеевич" userId="058400e5-b49e-4cac-b243-0906ded881d7" providerId="ADAL" clId="{4474F3ED-D1D1-4A47-8E0A-6303C2C5AAD2}" dt="2020-05-11T16:52:33.602" v="2218" actId="478"/>
          <ac:spMkLst>
            <pc:docMk/>
            <pc:sldMk cId="625756119" sldId="325"/>
            <ac:spMk id="3" creationId="{7FC2D921-FCFC-4187-BCD6-9F10A628E4DF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6:52:27.040" v="2214"/>
          <ac:spMkLst>
            <pc:docMk/>
            <pc:sldMk cId="625756119" sldId="325"/>
            <ac:spMk id="5" creationId="{5D721B42-B071-465E-9E7F-5477D5A5B3B1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6:52:31.418" v="2217"/>
          <ac:spMkLst>
            <pc:docMk/>
            <pc:sldMk cId="625756119" sldId="325"/>
            <ac:spMk id="6" creationId="{C69B63B3-2CF6-43AC-B30E-41EB58B7335C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20T09:08:42.989" v="3306" actId="20577"/>
          <ac:spMkLst>
            <pc:docMk/>
            <pc:sldMk cId="625756119" sldId="325"/>
            <ac:spMk id="7" creationId="{E13562AF-FF06-4F35-8D86-8D6029972D21}"/>
          </ac:spMkLst>
        </pc:spChg>
      </pc:sldChg>
      <pc:sldChg chg="addSp delSp modSp mod">
        <pc:chgData name="Колодезный Евгений Сергеевич" userId="058400e5-b49e-4cac-b243-0906ded881d7" providerId="ADAL" clId="{4474F3ED-D1D1-4A47-8E0A-6303C2C5AAD2}" dt="2020-05-20T09:22:52.709" v="3308" actId="20577"/>
        <pc:sldMkLst>
          <pc:docMk/>
          <pc:sldMk cId="1531901481" sldId="326"/>
        </pc:sldMkLst>
        <pc:spChg chg="del mod">
          <ac:chgData name="Колодезный Евгений Сергеевич" userId="058400e5-b49e-4cac-b243-0906ded881d7" providerId="ADAL" clId="{4474F3ED-D1D1-4A47-8E0A-6303C2C5AAD2}" dt="2020-05-11T17:14:28.833" v="2755" actId="478"/>
          <ac:spMkLst>
            <pc:docMk/>
            <pc:sldMk cId="1531901481" sldId="326"/>
            <ac:spMk id="4" creationId="{145141F4-8CD1-4434-8450-39757D6126FF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20T09:22:52.709" v="3308" actId="20577"/>
          <ac:spMkLst>
            <pc:docMk/>
            <pc:sldMk cId="1531901481" sldId="326"/>
            <ac:spMk id="5" creationId="{6AE4DEE0-13BE-44F9-9E50-DA134A7B064A}"/>
          </ac:spMkLst>
        </pc:spChg>
      </pc:sldChg>
      <pc:sldChg chg="addSp delSp modSp add mod ord">
        <pc:chgData name="Колодезный Евгений Сергеевич" userId="058400e5-b49e-4cac-b243-0906ded881d7" providerId="ADAL" clId="{4474F3ED-D1D1-4A47-8E0A-6303C2C5AAD2}" dt="2020-05-20T08:10:05.662" v="3247" actId="20577"/>
        <pc:sldMkLst>
          <pc:docMk/>
          <pc:sldMk cId="2843076047" sldId="327"/>
        </pc:sldMkLst>
        <pc:spChg chg="mod">
          <ac:chgData name="Колодезный Евгений Сергеевич" userId="058400e5-b49e-4cac-b243-0906ded881d7" providerId="ADAL" clId="{4474F3ED-D1D1-4A47-8E0A-6303C2C5AAD2}" dt="2020-05-11T16:46:39.322" v="1848" actId="27636"/>
          <ac:spMkLst>
            <pc:docMk/>
            <pc:sldMk cId="2843076047" sldId="327"/>
            <ac:spMk id="2" creationId="{00000000-0000-0000-0000-000000000000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20T08:10:05.662" v="3247" actId="20577"/>
          <ac:spMkLst>
            <pc:docMk/>
            <pc:sldMk cId="2843076047" sldId="327"/>
            <ac:spMk id="10" creationId="{B36D5356-2E43-4822-91AF-CD7273D9859A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9T17:24:29.089" v="3189" actId="1076"/>
          <ac:spMkLst>
            <pc:docMk/>
            <pc:sldMk cId="2843076047" sldId="327"/>
            <ac:spMk id="11" creationId="{168ADEC6-F086-49DB-9175-21A351516967}"/>
          </ac:spMkLst>
        </pc:spChg>
        <pc:spChg chg="del">
          <ac:chgData name="Колодезный Евгений Сергеевич" userId="058400e5-b49e-4cac-b243-0906ded881d7" providerId="ADAL" clId="{4474F3ED-D1D1-4A47-8E0A-6303C2C5AAD2}" dt="2020-05-11T16:47:45.631" v="1950" actId="478"/>
          <ac:spMkLst>
            <pc:docMk/>
            <pc:sldMk cId="2843076047" sldId="327"/>
            <ac:spMk id="12" creationId="{94E202E4-52F9-480A-A346-97BE9762F9E7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04.762" v="3195" actId="20577"/>
          <ac:spMkLst>
            <pc:docMk/>
            <pc:sldMk cId="2843076047" sldId="327"/>
            <ac:spMk id="13" creationId="{470FEF51-08FE-4D07-AAC5-308BF1650784}"/>
          </ac:spMkLst>
        </pc:spChg>
        <pc:picChg chg="del">
          <ac:chgData name="Колодезный Евгений Сергеевич" userId="058400e5-b49e-4cac-b243-0906ded881d7" providerId="ADAL" clId="{4474F3ED-D1D1-4A47-8E0A-6303C2C5AAD2}" dt="2020-05-11T16:46:42.406" v="1849" actId="478"/>
          <ac:picMkLst>
            <pc:docMk/>
            <pc:sldMk cId="2843076047" sldId="327"/>
            <ac:picMk id="4" creationId="{238ED041-957B-4571-A5CD-DF845A663772}"/>
          </ac:picMkLst>
        </pc:picChg>
        <pc:picChg chg="del">
          <ac:chgData name="Колодезный Евгений Сергеевич" userId="058400e5-b49e-4cac-b243-0906ded881d7" providerId="ADAL" clId="{4474F3ED-D1D1-4A47-8E0A-6303C2C5AAD2}" dt="2020-05-11T16:46:44.334" v="1852" actId="478"/>
          <ac:picMkLst>
            <pc:docMk/>
            <pc:sldMk cId="2843076047" sldId="327"/>
            <ac:picMk id="5" creationId="{BFA36415-4FA6-42B0-92C8-87F267B6306A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9:57.065" v="2198" actId="1076"/>
          <ac:picMkLst>
            <pc:docMk/>
            <pc:sldMk cId="2843076047" sldId="327"/>
            <ac:picMk id="6" creationId="{AACE2A1B-8AC2-474C-9282-A74DD2E0284A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9:55.700" v="2197" actId="1076"/>
          <ac:picMkLst>
            <pc:docMk/>
            <pc:sldMk cId="2843076047" sldId="327"/>
            <ac:picMk id="14" creationId="{BC227A98-437C-4D46-89FD-DA1651084213}"/>
          </ac:picMkLst>
        </pc:picChg>
        <pc:cxnChg chg="del">
          <ac:chgData name="Колодезный Евгений Сергеевич" userId="058400e5-b49e-4cac-b243-0906ded881d7" providerId="ADAL" clId="{4474F3ED-D1D1-4A47-8E0A-6303C2C5AAD2}" dt="2020-05-11T16:46:43.830" v="1851" actId="478"/>
          <ac:cxnSpMkLst>
            <pc:docMk/>
            <pc:sldMk cId="2843076047" sldId="327"/>
            <ac:cxnSpMk id="7" creationId="{8604651C-8755-48B0-ACDC-A0629BCF55A5}"/>
          </ac:cxnSpMkLst>
        </pc:cxnChg>
        <pc:cxnChg chg="del">
          <ac:chgData name="Колодезный Евгений Сергеевич" userId="058400e5-b49e-4cac-b243-0906ded881d7" providerId="ADAL" clId="{4474F3ED-D1D1-4A47-8E0A-6303C2C5AAD2}" dt="2020-05-11T16:46:43.181" v="1850" actId="478"/>
          <ac:cxnSpMkLst>
            <pc:docMk/>
            <pc:sldMk cId="2843076047" sldId="327"/>
            <ac:cxnSpMk id="9" creationId="{59A5946F-C39C-418A-A343-E0A38FBAC7D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6/16/20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6/16/20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5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6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spirantura.ifmo.ru/?main=2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23109" y="4627805"/>
            <a:ext cx="6400800" cy="462905"/>
          </a:xfrm>
        </p:spPr>
        <p:txBody>
          <a:bodyPr>
            <a:normAutofit/>
          </a:bodyPr>
          <a:lstStyle/>
          <a:p>
            <a:r>
              <a:rPr lang="ru-RU" dirty="0"/>
              <a:t>2020</a:t>
            </a:r>
            <a:endParaRPr lang="en-US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AB1C935E-8D3A-48EF-993F-3FC82C70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4" y="658728"/>
            <a:ext cx="7844590" cy="3826043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/>
              <a:t>Аттестация аспиранта 3-го года обучения</a:t>
            </a:r>
            <a:br>
              <a:rPr lang="ru-RU" altLang="ru-RU" sz="2800" dirty="0"/>
            </a:br>
            <a:r>
              <a:rPr lang="ru-RU" altLang="ru-RU" sz="2800" dirty="0"/>
              <a:t>ФИО</a:t>
            </a:r>
            <a:br>
              <a:rPr lang="ru-RU" altLang="ru-RU" sz="2800" dirty="0"/>
            </a:br>
            <a:br>
              <a:rPr lang="ru-RU" altLang="ru-RU" sz="2800" dirty="0"/>
            </a:br>
            <a:r>
              <a:rPr lang="ru-RU" altLang="ru-RU" sz="2800" dirty="0"/>
              <a:t> </a:t>
            </a:r>
            <a:r>
              <a:rPr lang="ru-RU" altLang="ru-RU" sz="2000" dirty="0"/>
              <a:t>Название диссертации</a:t>
            </a:r>
            <a:br>
              <a:rPr lang="ru-RU" altLang="ru-RU" sz="2000" dirty="0"/>
            </a:br>
            <a:br>
              <a:rPr lang="ru-RU" altLang="ru-RU" sz="2000" dirty="0"/>
            </a:br>
            <a:r>
              <a:rPr lang="ru-RU" altLang="ru-RU" sz="2000" dirty="0"/>
              <a:t>Шифр специальности – специальность</a:t>
            </a:r>
            <a:br>
              <a:rPr lang="ru-RU" altLang="ru-RU" sz="2800" dirty="0"/>
            </a:br>
            <a:br>
              <a:rPr lang="ru-RU" altLang="ru-RU" dirty="0"/>
            </a:br>
            <a:r>
              <a:rPr lang="ru-RU" altLang="ru-RU" sz="2000" dirty="0"/>
              <a:t>научный руководитель:</a:t>
            </a:r>
            <a:br>
              <a:rPr lang="ru-RU" altLang="ru-RU" sz="2000" dirty="0"/>
            </a:br>
            <a:r>
              <a:rPr lang="ru-RU" altLang="ru-RU" sz="2000" dirty="0"/>
              <a:t>ФИО, уч. степень, уч. звание, должность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DEC13A8-A293-4564-9B15-995714F8289C}"/>
              </a:ext>
            </a:extLst>
          </p:cNvPr>
          <p:cNvSpPr txBox="1">
            <a:spLocks/>
          </p:cNvSpPr>
          <p:nvPr/>
        </p:nvSpPr>
        <p:spPr>
          <a:xfrm>
            <a:off x="215900" y="376237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Новая специальность и новое название диссертации</a:t>
            </a:r>
          </a:p>
          <a:p>
            <a:pPr algn="ctr"/>
            <a:endParaRPr lang="ru-RU" altLang="ru-RU" sz="3600" b="0" dirty="0">
              <a:solidFill>
                <a:srgbClr val="000000"/>
              </a:solidFill>
            </a:endParaRPr>
          </a:p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(слайд заполняется теми, у кого содержание диссертации не соответствует паспорту специальности)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02E406-7BDC-489F-838D-971853258098}"/>
              </a:ext>
            </a:extLst>
          </p:cNvPr>
          <p:cNvSpPr txBox="1"/>
          <p:nvPr/>
        </p:nvSpPr>
        <p:spPr>
          <a:xfrm>
            <a:off x="8367623" y="4579882"/>
            <a:ext cx="56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10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1735367"/>
            <a:ext cx="91440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75707" y="2795999"/>
            <a:ext cx="8373533" cy="210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SzPct val="100000"/>
              <a:buFontTx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ФИО</a:t>
            </a:r>
          </a:p>
          <a:p>
            <a:r>
              <a:rPr lang="en-US" dirty="0">
                <a:solidFill>
                  <a:schemeClr val="bg1"/>
                </a:solidFill>
              </a:rPr>
              <a:t>e-mail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6F5C7592-E440-49F4-9C81-90D24E0BF23E}"/>
              </a:ext>
            </a:extLst>
          </p:cNvPr>
          <p:cNvSpPr txBox="1">
            <a:spLocks/>
          </p:cNvSpPr>
          <p:nvPr/>
        </p:nvSpPr>
        <p:spPr bwMode="auto">
          <a:xfrm>
            <a:off x="146889" y="375443"/>
            <a:ext cx="87122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</a:rPr>
              <a:t>Цели и задачи планируемой диссертационной работы</a:t>
            </a:r>
            <a:br>
              <a:rPr lang="ru-RU" altLang="ru-RU" sz="1100" dirty="0"/>
            </a:br>
            <a:endParaRPr lang="ru-RU" altLang="ru-RU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4008A4-92EC-4F80-AEC9-DFB8C4788885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2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7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29931A-1808-4125-9917-26D92D9B2709}"/>
              </a:ext>
            </a:extLst>
          </p:cNvPr>
          <p:cNvSpPr txBox="1">
            <a:spLocks/>
          </p:cNvSpPr>
          <p:nvPr/>
        </p:nvSpPr>
        <p:spPr>
          <a:xfrm>
            <a:off x="215900" y="557882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Структура планируемой диссертации</a:t>
            </a:r>
            <a:br>
              <a:rPr lang="ru-RU" altLang="ru-RU" sz="3600" b="0" dirty="0">
                <a:solidFill>
                  <a:srgbClr val="000000"/>
                </a:solidFill>
              </a:rPr>
            </a:br>
            <a:r>
              <a:rPr lang="ru-RU" altLang="ru-RU" sz="3600" b="0" dirty="0">
                <a:solidFill>
                  <a:srgbClr val="000000"/>
                </a:solidFill>
              </a:rPr>
              <a:t>Подготовленные главы и разделы.</a:t>
            </a:r>
          </a:p>
          <a:p>
            <a:pPr algn="ctr"/>
            <a:endParaRPr lang="ru-RU" altLang="ru-RU" sz="3600" b="0" dirty="0">
              <a:solidFill>
                <a:srgbClr val="000000"/>
              </a:solidFill>
            </a:endParaRPr>
          </a:p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Соответствие содержания планируемой диссертации паспорту специальности </a:t>
            </a:r>
          </a:p>
          <a:p>
            <a:pPr algn="ctr"/>
            <a:r>
              <a:rPr lang="ru-RU" altLang="ru-RU" sz="2800" b="0" dirty="0">
                <a:solidFill>
                  <a:srgbClr val="000000"/>
                </a:solidFill>
              </a:rPr>
              <a:t>(см. ссылку: </a:t>
            </a:r>
            <a:r>
              <a:rPr lang="en-US" altLang="ru-RU" sz="2800" b="0" dirty="0">
                <a:solidFill>
                  <a:srgbClr val="000000"/>
                </a:solidFill>
              </a:rPr>
              <a:t>http://aspirantura.ifmo.ru/?main=23</a:t>
            </a:r>
            <a:r>
              <a:rPr lang="ru-RU" altLang="ru-RU" sz="2800" b="0" dirty="0">
                <a:solidFill>
                  <a:srgbClr val="000000"/>
                </a:solidFill>
              </a:rPr>
              <a:t>)</a:t>
            </a:r>
          </a:p>
          <a:p>
            <a:pPr algn="ctr"/>
            <a:endParaRPr lang="ru-RU" altLang="ru-RU" sz="3600" b="0" dirty="0">
              <a:solidFill>
                <a:srgbClr val="000000"/>
              </a:solidFill>
            </a:endParaRPr>
          </a:p>
          <a:p>
            <a:pPr algn="ctr"/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A6D04-045D-4060-86F7-3AA374333E30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3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3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1C4EF3A-6BD9-4828-AC09-F4D77499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502" y="649033"/>
            <a:ext cx="8229600" cy="6204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Выполнение плана научно-исследовательских работ за 3-й</a:t>
            </a:r>
            <a:r>
              <a:rPr lang="en-US" altLang="ru-RU" sz="3600" b="0" dirty="0">
                <a:solidFill>
                  <a:srgbClr val="000000"/>
                </a:solidFill>
              </a:rPr>
              <a:t> </a:t>
            </a:r>
            <a:r>
              <a:rPr lang="ru-RU" altLang="ru-RU" sz="3600" b="0" dirty="0">
                <a:solidFill>
                  <a:srgbClr val="000000"/>
                </a:solidFill>
              </a:rPr>
              <a:t>год обучения </a:t>
            </a:r>
            <a:endParaRPr lang="ru-RU" sz="3600" b="0" dirty="0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16">
            <a:extLst>
              <a:ext uri="{FF2B5EF4-FFF2-40B4-BE49-F238E27FC236}">
                <a16:creationId xmlns:a16="http://schemas.microsoft.com/office/drawing/2014/main" id="{7D828A41-1D71-4DEB-9084-D2FED3BC1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57503"/>
              </p:ext>
            </p:extLst>
          </p:nvPr>
        </p:nvGraphicFramePr>
        <p:xfrm>
          <a:off x="152759" y="1439887"/>
          <a:ext cx="8838481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329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3619432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3004009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  <a:gridCol w="1859711">
                  <a:extLst>
                    <a:ext uri="{9D8B030D-6E8A-4147-A177-3AD203B41FA5}">
                      <a16:colId xmlns:a16="http://schemas.microsoft.com/office/drawing/2014/main" val="4132019384"/>
                    </a:ext>
                  </a:extLst>
                </a:gridCol>
              </a:tblGrid>
              <a:tr h="46907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Запланированный результат на конец 3-го учебного года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Полученный 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Апробация результата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 (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% 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выполнения)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Статья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конференция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патент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нет апробации (без выходных данных)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1155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5068B77-FB0A-456D-9A26-C4924730809E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4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7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C7C66A4-4379-4BB2-B4EB-8A9253CB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319177"/>
            <a:ext cx="8712200" cy="11493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0">
                <a:solidFill>
                  <a:srgbClr val="000000"/>
                </a:solidFill>
              </a:rPr>
              <a:t>План научно-исследовательских </a:t>
            </a:r>
            <a:r>
              <a:rPr lang="ru-RU" altLang="ru-RU" sz="3600" b="0" dirty="0">
                <a:solidFill>
                  <a:srgbClr val="000000"/>
                </a:solidFill>
              </a:rPr>
              <a:t>работ на 4-й год обучения</a:t>
            </a:r>
            <a:endParaRPr lang="ru-RU" altLang="ru-RU" sz="1100" b="0" dirty="0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16">
            <a:extLst>
              <a:ext uri="{FF2B5EF4-FFF2-40B4-BE49-F238E27FC236}">
                <a16:creationId xmlns:a16="http://schemas.microsoft.com/office/drawing/2014/main" id="{0DBFAA46-57ED-4610-8630-D99D480DA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970"/>
              </p:ext>
            </p:extLst>
          </p:nvPr>
        </p:nvGraphicFramePr>
        <p:xfrm>
          <a:off x="193860" y="1588002"/>
          <a:ext cx="8756279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6676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3403049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3135052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  <a:gridCol w="1781502">
                  <a:extLst>
                    <a:ext uri="{9D8B030D-6E8A-4147-A177-3AD203B41FA5}">
                      <a16:colId xmlns:a16="http://schemas.microsoft.com/office/drawing/2014/main" val="514469482"/>
                    </a:ext>
                  </a:extLst>
                </a:gridCol>
              </a:tblGrid>
              <a:tr h="5087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Планируемый 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Планируемая апробация результата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 выполнения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Статья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конференция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патент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24652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5EBC314-6549-4ABF-9FE6-788BF04761F6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5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23213B0-F8DA-4970-9CB7-C6A1E83964F7}"/>
              </a:ext>
            </a:extLst>
          </p:cNvPr>
          <p:cNvSpPr txBox="1">
            <a:spLocks/>
          </p:cNvSpPr>
          <p:nvPr/>
        </p:nvSpPr>
        <p:spPr>
          <a:xfrm>
            <a:off x="283356" y="376237"/>
            <a:ext cx="8547493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Полученные научные результаты за 1-3</a:t>
            </a:r>
            <a:r>
              <a:rPr lang="en-US" altLang="ru-RU" sz="3600" b="0" dirty="0">
                <a:solidFill>
                  <a:srgbClr val="000000"/>
                </a:solidFill>
              </a:rPr>
              <a:t> </a:t>
            </a:r>
            <a:r>
              <a:rPr lang="ru-RU" altLang="ru-RU" sz="3600" b="0" dirty="0">
                <a:solidFill>
                  <a:srgbClr val="000000"/>
                </a:solidFill>
              </a:rPr>
              <a:t>годы обучения с иллюстрациями (2-3 слайда) </a:t>
            </a:r>
            <a:br>
              <a:rPr lang="ru-RU" altLang="ru-RU" sz="1100" b="0" dirty="0"/>
            </a:br>
            <a:endParaRPr lang="ru-RU" altLang="ru-RU" sz="11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2A13F-F87B-4CF1-8AA3-37C94DB55CE0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6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5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16">
            <a:extLst>
              <a:ext uri="{FF2B5EF4-FFF2-40B4-BE49-F238E27FC236}">
                <a16:creationId xmlns:a16="http://schemas.microsoft.com/office/drawing/2014/main" id="{803934C3-3705-4A15-B706-F184D9C64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55134"/>
              </p:ext>
            </p:extLst>
          </p:nvPr>
        </p:nvGraphicFramePr>
        <p:xfrm>
          <a:off x="112143" y="702195"/>
          <a:ext cx="8936965" cy="29760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4128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683911">
                  <a:extLst>
                    <a:ext uri="{9D8B030D-6E8A-4147-A177-3AD203B41FA5}">
                      <a16:colId xmlns:a16="http://schemas.microsoft.com/office/drawing/2014/main" val="1841192832"/>
                    </a:ext>
                  </a:extLst>
                </a:gridCol>
                <a:gridCol w="1628357">
                  <a:extLst>
                    <a:ext uri="{9D8B030D-6E8A-4147-A177-3AD203B41FA5}">
                      <a16:colId xmlns:a16="http://schemas.microsoft.com/office/drawing/2014/main" val="3601416554"/>
                    </a:ext>
                  </a:extLst>
                </a:gridCol>
                <a:gridCol w="871171">
                  <a:extLst>
                    <a:ext uri="{9D8B030D-6E8A-4147-A177-3AD203B41FA5}">
                      <a16:colId xmlns:a16="http://schemas.microsoft.com/office/drawing/2014/main" val="1092957174"/>
                    </a:ext>
                  </a:extLst>
                </a:gridCol>
                <a:gridCol w="2450677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2108721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Оценка*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ru-RU" dirty="0"/>
                        <a:t>Количество публикаций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Участие и победа в грантах, конкурсах, премиях, НИР и ОКР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Участие в научных конференциях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ВАК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Scopus, Web of Science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РИНЦ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0009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rgbClr val="000000"/>
                          </a:solidFill>
                        </a:rPr>
                        <a:t>удовл</a:t>
                      </a: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40543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хор.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-**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1952227"/>
                  </a:ext>
                </a:extLst>
              </a:tr>
              <a:tr h="370936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rgbClr val="000000"/>
                          </a:solidFill>
                        </a:rPr>
                        <a:t>отл</a:t>
                      </a: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-**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670570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Личные показатели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2317334"/>
                  </a:ext>
                </a:extLst>
              </a:tr>
              <a:tr h="2399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31753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696491-7DDA-4A8E-A8E2-C6AC11087BF2}"/>
              </a:ext>
            </a:extLst>
          </p:cNvPr>
          <p:cNvSpPr txBox="1"/>
          <p:nvPr/>
        </p:nvSpPr>
        <p:spPr>
          <a:xfrm>
            <a:off x="112143" y="4055731"/>
            <a:ext cx="81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Готовность текста диссертации: </a:t>
            </a:r>
            <a:r>
              <a:rPr lang="ru-RU" dirty="0">
                <a:solidFill>
                  <a:schemeClr val="accent1"/>
                </a:solidFill>
              </a:rPr>
              <a:t>…. % </a:t>
            </a:r>
            <a:r>
              <a:rPr lang="ru-RU" dirty="0">
                <a:solidFill>
                  <a:srgbClr val="000000"/>
                </a:solidFill>
              </a:rPr>
              <a:t>(</a:t>
            </a:r>
            <a:r>
              <a:rPr lang="ru-RU" dirty="0" err="1">
                <a:solidFill>
                  <a:srgbClr val="000000"/>
                </a:solidFill>
              </a:rPr>
              <a:t>удовл</a:t>
            </a:r>
            <a:r>
              <a:rPr lang="ru-RU" dirty="0">
                <a:solidFill>
                  <a:srgbClr val="000000"/>
                </a:solidFill>
              </a:rPr>
              <a:t>. – 40%, хор. – 45%, </a:t>
            </a:r>
            <a:r>
              <a:rPr lang="ru-RU" dirty="0" err="1">
                <a:solidFill>
                  <a:srgbClr val="000000"/>
                </a:solidFill>
              </a:rPr>
              <a:t>отл</a:t>
            </a:r>
            <a:r>
              <a:rPr lang="ru-RU" dirty="0">
                <a:solidFill>
                  <a:srgbClr val="000000"/>
                </a:solidFill>
              </a:rPr>
              <a:t>. – 55%)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73CA99-847B-4F63-A237-9FFDF5A258F4}"/>
              </a:ext>
            </a:extLst>
          </p:cNvPr>
          <p:cNvSpPr/>
          <p:nvPr/>
        </p:nvSpPr>
        <p:spPr>
          <a:xfrm>
            <a:off x="203615" y="4584009"/>
            <a:ext cx="9747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>
                <a:solidFill>
                  <a:srgbClr val="000000"/>
                </a:solidFill>
              </a:rPr>
              <a:t>* - Требования Приложения 1 Положения ДП-СМК-368-15-2018 (</a:t>
            </a:r>
            <a:r>
              <a:rPr lang="en-US" altLang="ru-RU" sz="1400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http://aspirantura.ifmo.ru/?main=27</a:t>
            </a:r>
            <a:r>
              <a:rPr lang="ru-RU" altLang="ru-RU" sz="1400" dirty="0">
                <a:solidFill>
                  <a:srgbClr val="000000"/>
                </a:solidFill>
              </a:rPr>
              <a:t>)</a:t>
            </a:r>
          </a:p>
          <a:p>
            <a:r>
              <a:rPr lang="ru-RU" sz="1400" dirty="0">
                <a:solidFill>
                  <a:srgbClr val="000000"/>
                </a:solidFill>
              </a:rPr>
              <a:t>** - показатель не оценивается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0488793-88D4-4919-9673-E74614D6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38399"/>
            <a:ext cx="6422781" cy="114934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dirty="0">
                <a:solidFill>
                  <a:srgbClr val="000000"/>
                </a:solidFill>
              </a:rPr>
              <a:t>Показатели результативности</a:t>
            </a:r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EE2A73-4656-4288-9435-BC6B1FBDBD8E}"/>
              </a:ext>
            </a:extLst>
          </p:cNvPr>
          <p:cNvSpPr txBox="1"/>
          <p:nvPr/>
        </p:nvSpPr>
        <p:spPr>
          <a:xfrm>
            <a:off x="1319989" y="3584881"/>
            <a:ext cx="652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30"/>
                </a:solidFill>
              </a:rPr>
              <a:t>Заполнить нижнюю строку, верхние строки таблицы не удалять!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7BAFD-1AC0-452D-AD73-FF29512F36FD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7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5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BEDDFF2-4A04-49FA-97C7-7442D962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3" y="1316848"/>
            <a:ext cx="8908634" cy="2509804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Выходные данные научных публикаци</a:t>
            </a:r>
            <a:r>
              <a:rPr lang="ru-RU" altLang="ru-RU" sz="3600" dirty="0">
                <a:solidFill>
                  <a:srgbClr val="000000"/>
                </a:solidFill>
              </a:rPr>
              <a:t>й, конференций. Информация о </a:t>
            </a:r>
            <a:r>
              <a:rPr lang="ru-RU" sz="3600" dirty="0">
                <a:solidFill>
                  <a:srgbClr val="000000"/>
                </a:solidFill>
              </a:rPr>
              <a:t>грантах, конкурсах, премиях, НИР и ОКР.</a:t>
            </a:r>
            <a:br>
              <a:rPr lang="en-US" altLang="ru-RU" sz="3600" b="0" dirty="0"/>
            </a:br>
            <a:br>
              <a:rPr lang="ru-RU" altLang="ru-RU" sz="1050" b="0" dirty="0"/>
            </a:br>
            <a:endParaRPr lang="ru-RU" altLang="ru-RU" sz="11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5A19C-E206-4415-8085-3A423384DA9A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8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5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DEC13A8-A293-4564-9B15-995714F8289C}"/>
              </a:ext>
            </a:extLst>
          </p:cNvPr>
          <p:cNvSpPr txBox="1">
            <a:spLocks/>
          </p:cNvSpPr>
          <p:nvPr/>
        </p:nvSpPr>
        <p:spPr>
          <a:xfrm>
            <a:off x="215900" y="565903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Готовность к выходу на защиту в </a:t>
            </a:r>
            <a:r>
              <a:rPr lang="ru-RU" altLang="ru-RU" sz="3600" b="0">
                <a:solidFill>
                  <a:srgbClr val="000000"/>
                </a:solidFill>
              </a:rPr>
              <a:t>2021 году.</a:t>
            </a:r>
            <a:endParaRPr lang="ru-RU" altLang="ru-RU" sz="3600" b="0" dirty="0">
              <a:solidFill>
                <a:srgbClr val="000000"/>
              </a:solidFill>
            </a:endParaRPr>
          </a:p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Планируемый диссертационный совет.</a:t>
            </a:r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9077C3-2EC6-44E1-A623-4285DF45E671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9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5178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5737</TotalTime>
  <Words>286</Words>
  <Application>Microsoft Macintosh PowerPoint</Application>
  <PresentationFormat>Экран (16:9)</PresentationFormat>
  <Paragraphs>94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Cover</vt:lpstr>
      <vt:lpstr>1_Cover</vt:lpstr>
      <vt:lpstr>Аттестация аспиранта 3-го года обучения ФИО   Название диссертации  Шифр специальности – специальность  научный руководитель: ФИО, уч. степень, уч. звание, должность</vt:lpstr>
      <vt:lpstr>Презентация PowerPoint</vt:lpstr>
      <vt:lpstr>Презентация PowerPoint</vt:lpstr>
      <vt:lpstr>Выполнение плана научно-исследовательских работ за 3-й год обучения </vt:lpstr>
      <vt:lpstr>План научно-исследовательских работ на 4-й год обучения</vt:lpstr>
      <vt:lpstr>Презентация PowerPoint</vt:lpstr>
      <vt:lpstr>Показатели результативности</vt:lpstr>
      <vt:lpstr>Выходные данные научных публикаций, конференций. Информация о грантах, конкурсах, премиях, НИР и ОКР. 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Леонов Михаил Юрьевич</cp:lastModifiedBy>
  <cp:revision>159</cp:revision>
  <dcterms:created xsi:type="dcterms:W3CDTF">2014-06-27T12:30:22Z</dcterms:created>
  <dcterms:modified xsi:type="dcterms:W3CDTF">2020-06-15T21:53:04Z</dcterms:modified>
</cp:coreProperties>
</file>