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0" r:id="rId4"/>
    <p:sldId id="327" r:id="rId5"/>
    <p:sldId id="328" r:id="rId6"/>
    <p:sldId id="329" r:id="rId7"/>
    <p:sldId id="330" r:id="rId8"/>
    <p:sldId id="331" r:id="rId9"/>
    <p:sldId id="332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F8CDB5A-18A8-4DBB-85D5-17F91E7BA81D}">
          <p14:sldIdLst>
            <p14:sldId id="265"/>
            <p14:sldId id="270"/>
            <p14:sldId id="327"/>
          </p14:sldIdLst>
        </p14:section>
        <p14:section name="Раздел без заголовка" id="{DA71C023-37F5-43FF-B9DD-30FB81BE6AB0}">
          <p14:sldIdLst>
            <p14:sldId id="328"/>
            <p14:sldId id="329"/>
            <p14:sldId id="330"/>
            <p14:sldId id="331"/>
            <p14:sldId id="33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дкин Алексей Игоревич" initials="БАИ" lastIdx="1" clrIdx="0">
    <p:extLst>
      <p:ext uri="{19B8F6BF-5375-455C-9EA6-DF929625EA0E}">
        <p15:presenceInfo xmlns:p15="http://schemas.microsoft.com/office/powerpoint/2012/main" userId="S::182858@niuitmo.ru::7f0ae1eb-62b7-441b-b613-7095b403fa24" providerId="AD"/>
      </p:ext>
    </p:extLst>
  </p:cmAuthor>
  <p:cmAuthor id="2" name="Smirnov Andrei" initials="SA" lastIdx="1" clrIdx="1">
    <p:extLst>
      <p:ext uri="{19B8F6BF-5375-455C-9EA6-DF929625EA0E}">
        <p15:presenceInfo xmlns:p15="http://schemas.microsoft.com/office/powerpoint/2012/main" userId="473197718ad90d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FF1B76"/>
    <a:srgbClr val="FF003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77B61-012B-40F6-93F2-3491FC4C5F5F}" v="41" dt="2020-06-11T11:37:12.23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0466" autoAdjust="0"/>
  </p:normalViewPr>
  <p:slideViewPr>
    <p:cSldViewPr snapToGrid="0" snapToObjects="1" showGuides="1">
      <p:cViewPr varScale="1">
        <p:scale>
          <a:sx n="152" d="100"/>
          <a:sy n="152" d="100"/>
        </p:scale>
        <p:origin x="400" y="184"/>
      </p:cViewPr>
      <p:guideLst>
        <p:guide orient="horz" pos="395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188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лодезный Евгений Сергеевич" userId="058400e5-b49e-4cac-b243-0906ded881d7" providerId="ADAL" clId="{11F7081E-D087-4B3B-B55C-B234D24DCE18}"/>
    <pc:docChg chg="undo custSel addSld delSld modSld">
      <pc:chgData name="Колодезный Евгений Сергеевич" userId="058400e5-b49e-4cac-b243-0906ded881d7" providerId="ADAL" clId="{11F7081E-D087-4B3B-B55C-B234D24DCE18}" dt="2020-06-09T11:29:30.676" v="360" actId="20577"/>
      <pc:docMkLst>
        <pc:docMk/>
      </pc:docMkLst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3472064595" sldId="257"/>
        </pc:sldMkLst>
      </pc:sldChg>
      <pc:sldChg chg="modSp mod">
        <pc:chgData name="Колодезный Евгений Сергеевич" userId="058400e5-b49e-4cac-b243-0906ded881d7" providerId="ADAL" clId="{11F7081E-D087-4B3B-B55C-B234D24DCE18}" dt="2020-06-09T11:21:26.665" v="78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11F7081E-D087-4B3B-B55C-B234D24DCE18}" dt="2020-06-09T11:21:26.665" v="78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8:49.946" v="4" actId="1076"/>
        <pc:sldMkLst>
          <pc:docMk/>
          <pc:sldMk cId="87172503" sldId="265"/>
        </pc:sldMkLst>
        <pc:spChg chg="add del mod">
          <ac:chgData name="Колодезный Евгений Сергеевич" userId="058400e5-b49e-4cac-b243-0906ded881d7" providerId="ADAL" clId="{11F7081E-D087-4B3B-B55C-B234D24DCE18}" dt="2020-06-09T11:18:43.523" v="1" actId="478"/>
          <ac:spMkLst>
            <pc:docMk/>
            <pc:sldMk cId="87172503" sldId="265"/>
            <ac:spMk id="3" creationId="{3F44D801-0783-478A-B8D2-90592D14AD3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6.247" v="2" actId="478"/>
          <ac:spMkLst>
            <pc:docMk/>
            <pc:sldMk cId="87172503" sldId="265"/>
            <ac:spMk id="4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0.514" v="0" actId="478"/>
          <ac:spMkLst>
            <pc:docMk/>
            <pc:sldMk cId="87172503" sldId="265"/>
            <ac:spMk id="5" creationId="{00000000-0000-0000-0000-00000000000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8:49.946" v="4" actId="1076"/>
          <ac:spMkLst>
            <pc:docMk/>
            <pc:sldMk cId="87172503" sldId="265"/>
            <ac:spMk id="8" creationId="{AB1C935E-8D3A-48EF-993F-3FC82C70BF8F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39.402" v="19" actId="20577"/>
        <pc:sldMkLst>
          <pc:docMk/>
          <pc:sldMk cId="353234079" sldId="270"/>
        </pc:sldMkLst>
        <pc:spChg chg="del">
          <ac:chgData name="Колодезный Евгений Сергеевич" userId="058400e5-b49e-4cac-b243-0906ded881d7" providerId="ADAL" clId="{11F7081E-D087-4B3B-B55C-B234D24DCE18}" dt="2020-06-09T11:19:06.862" v="6" actId="478"/>
          <ac:spMkLst>
            <pc:docMk/>
            <pc:sldMk cId="353234079" sldId="270"/>
            <ac:spMk id="2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4" creationId="{90BDDA71-9D5C-4FF0-AF1F-1963B6104F1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5" creationId="{D59C7C99-143A-4848-820E-D2E33007C559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6" creationId="{D5D66A98-ADE9-45B3-B92E-1E243F1A8503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7" creationId="{464CC177-1521-41D5-91D5-1719CEEEF98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0" creationId="{05935985-8032-4D90-9630-2BD49013E35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1" creationId="{22B351D0-5A58-4C4B-AA6F-F9B5577080FF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09.885" v="7" actId="478"/>
          <ac:spMkLst>
            <pc:docMk/>
            <pc:sldMk cId="353234079" sldId="270"/>
            <ac:spMk id="12" creationId="{63DE89A1-46C2-4FC7-9820-463BA76D7B3B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39.402" v="19" actId="20577"/>
          <ac:spMkLst>
            <pc:docMk/>
            <pc:sldMk cId="353234079" sldId="270"/>
            <ac:spMk id="13" creationId="{E9090F67-24B9-4591-A93E-46F9F12C93BA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8" creationId="{469FEAC0-EE52-4FF1-9308-909DE5C8EE2F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9" creationId="{DEC0DECC-1731-4D6F-BA5F-8DC55A660AAC}"/>
          </ac:picMkLst>
        </pc:picChg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063424428" sldId="271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625756119" sldId="325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531901481" sldId="326"/>
        </pc:sldMkLst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59.847" v="24" actId="1076"/>
        <pc:sldMkLst>
          <pc:docMk/>
          <pc:sldMk cId="2843076047" sldId="327"/>
        </pc:sldMkLst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2" creationId="{00000000-0000-0000-0000-000000000000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55.177" v="21" actId="478"/>
          <ac:spMkLst>
            <pc:docMk/>
            <pc:sldMk cId="2843076047" sldId="327"/>
            <ac:spMk id="4" creationId="{6C474B60-94A7-4EA9-999C-3A59DD0E404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0" creationId="{B36D5356-2E43-4822-91AF-CD7273D9859A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59.847" v="24" actId="1076"/>
          <ac:spMkLst>
            <pc:docMk/>
            <pc:sldMk cId="2843076047" sldId="327"/>
            <ac:spMk id="12" creationId="{6F5C7592-E440-49F4-9C81-90D24E0BF23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6" creationId="{AACE2A1B-8AC2-474C-9282-A74DD2E0284A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14" creationId="{BC227A98-437C-4D46-89FD-DA1651084213}"/>
          </ac:picMkLst>
        </pc:pic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15.739" v="28" actId="207"/>
        <pc:sldMkLst>
          <pc:docMk/>
          <pc:sldMk cId="1817075484" sldId="328"/>
        </pc:sldMkLst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2" creationId="{A9F48F5E-9105-494A-9EF9-DAABE6DBAEE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3" creationId="{CFB0EAC3-46EE-44F2-A205-8EDFFB55BFD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15.739" v="28" actId="207"/>
          <ac:spMkLst>
            <pc:docMk/>
            <pc:sldMk cId="1817075484" sldId="328"/>
            <ac:spMk id="4" creationId="{F1C4EF3A-6BD9-4828-AC09-F4D77499BA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33.988" v="35" actId="207"/>
        <pc:sldMkLst>
          <pc:docMk/>
          <pc:sldMk cId="281315371" sldId="329"/>
        </pc:sldMkLst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2" creationId="{844EBBB1-CD6C-43CE-924A-A3DCE6446F7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3" creationId="{E368DC7C-3218-4C11-806E-BF8588568FD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33.988" v="35" actId="207"/>
          <ac:spMkLst>
            <pc:docMk/>
            <pc:sldMk cId="281315371" sldId="329"/>
            <ac:spMk id="4" creationId="{DC7C66A4-4379-4BB2-B4EB-8A9253CB21D2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50.674" v="39" actId="207"/>
        <pc:sldMkLst>
          <pc:docMk/>
          <pc:sldMk cId="1998358658" sldId="330"/>
        </pc:sldMkLst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2" creationId="{D00DD90A-DD05-4723-9358-886C181FBC0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3" creationId="{C682FE20-E810-4C29-BCF3-73C029C619ED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50.674" v="39" actId="207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9:30.676" v="360" actId="20577"/>
        <pc:sldMkLst>
          <pc:docMk/>
          <pc:sldMk cId="878754301" sldId="331"/>
        </pc:sldMkLst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2" creationId="{305398D9-AEB7-409D-8F4C-1FAE77FCC69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3" creationId="{76B6645C-99AF-40C3-A33C-9B8D7D1AA33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30.676" v="360" actId="20577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6:36.942" v="216" actId="1076"/>
          <ac:spMkLst>
            <pc:docMk/>
            <pc:sldMk cId="878754301" sldId="331"/>
            <ac:spMk id="6" creationId="{AC73CA99-847B-4F63-A237-9FFDF5A258F4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00.754" v="357" actId="1076"/>
          <ac:spMkLst>
            <pc:docMk/>
            <pc:sldMk cId="878754301" sldId="331"/>
            <ac:spMk id="7" creationId="{60488793-88D4-4919-9673-E74614D667DD}"/>
          </ac:spMkLst>
        </pc:spChg>
        <pc:graphicFrameChg chg="add mod modGraphic">
          <ac:chgData name="Колодезный Евгений Сергеевич" userId="058400e5-b49e-4cac-b243-0906ded881d7" providerId="ADAL" clId="{11F7081E-D087-4B3B-B55C-B234D24DCE18}" dt="2020-06-09T11:26:27.093" v="212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7:41.368" v="318" actId="1076"/>
        <pc:sldMkLst>
          <pc:docMk/>
          <pc:sldMk cId="2132058633" sldId="332"/>
        </pc:sldMkLst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2" creationId="{F9147EF0-DA61-468C-95EE-4379DFA21A6D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3" creationId="{1438BFB9-D7BF-4654-ACF4-2C5DB348603A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7:41.368" v="318" actId="1076"/>
          <ac:spMkLst>
            <pc:docMk/>
            <pc:sldMk cId="2132058633" sldId="332"/>
            <ac:spMk id="4" creationId="{6BEDDFF2-4A04-49FA-97C7-7442D96220AE}"/>
          </ac:spMkLst>
        </pc:spChg>
      </pc:sldChg>
      <pc:sldMasterChg chg="delSldLayout">
        <pc:chgData name="Колодезный Евгений Сергеевич" userId="058400e5-b49e-4cac-b243-0906ded881d7" providerId="ADAL" clId="{11F7081E-D087-4B3B-B55C-B234D24DCE18}" dt="2020-06-09T11:21:10.610" v="43" actId="47"/>
        <pc:sldMasterMkLst>
          <pc:docMk/>
          <pc:sldMasterMk cId="1055865372" sldId="2147483684"/>
        </pc:sldMasterMkLst>
        <pc:sldLayoutChg chg="del">
          <pc:chgData name="Колодезный Евгений Сергеевич" userId="058400e5-b49e-4cac-b243-0906ded881d7" providerId="ADAL" clId="{11F7081E-D087-4B3B-B55C-B234D24DCE18}" dt="2020-06-09T11:21:10.610" v="43" actId="47"/>
          <pc:sldLayoutMkLst>
            <pc:docMk/>
            <pc:sldMasterMk cId="1055865372" sldId="2147483684"/>
            <pc:sldLayoutMk cId="411462736" sldId="2147483710"/>
          </pc:sldLayoutMkLst>
        </pc:sldLayoutChg>
      </pc:sldMasterChg>
    </pc:docChg>
  </pc:docChgLst>
  <pc:docChgLst>
    <pc:chgData name="Колодезный Евгений Сергеевич" userId="058400e5-b49e-4cac-b243-0906ded881d7" providerId="ADAL" clId="{D4177B61-012B-40F6-93F2-3491FC4C5F5F}"/>
    <pc:docChg chg="undo custSel modSld sldOrd addSection modSection">
      <pc:chgData name="Колодезный Евгений Сергеевич" userId="058400e5-b49e-4cac-b243-0906ded881d7" providerId="ADAL" clId="{D4177B61-012B-40F6-93F2-3491FC4C5F5F}" dt="2020-06-11T11:39:11.128" v="418" actId="1076"/>
      <pc:docMkLst>
        <pc:docMk/>
      </pc:docMkLst>
      <pc:sldChg chg="ord setBg">
        <pc:chgData name="Колодезный Евгений Сергеевич" userId="058400e5-b49e-4cac-b243-0906ded881d7" providerId="ADAL" clId="{D4177B61-012B-40F6-93F2-3491FC4C5F5F}" dt="2020-06-11T11:12:34.004" v="38"/>
        <pc:sldMkLst>
          <pc:docMk/>
          <pc:sldMk cId="1864942597" sldId="263"/>
        </pc:sldMkLst>
      </pc:sldChg>
      <pc:sldChg chg="setBg">
        <pc:chgData name="Колодезный Евгений Сергеевич" userId="058400e5-b49e-4cac-b243-0906ded881d7" providerId="ADAL" clId="{D4177B61-012B-40F6-93F2-3491FC4C5F5F}" dt="2020-06-11T11:10:58.481" v="27"/>
        <pc:sldMkLst>
          <pc:docMk/>
          <pc:sldMk cId="87172503" sldId="265"/>
        </pc:sldMkLst>
      </pc:sldChg>
      <pc:sldChg chg="addSp modSp mod setBg">
        <pc:chgData name="Колодезный Евгений Сергеевич" userId="058400e5-b49e-4cac-b243-0906ded881d7" providerId="ADAL" clId="{D4177B61-012B-40F6-93F2-3491FC4C5F5F}" dt="2020-06-11T11:12:20.057" v="35" actId="1076"/>
        <pc:sldMkLst>
          <pc:docMk/>
          <pc:sldMk cId="353234079" sldId="270"/>
        </pc:sldMkLst>
        <pc:spChg chg="add mod">
          <ac:chgData name="Колодезный Евгений Сергеевич" userId="058400e5-b49e-4cac-b243-0906ded881d7" providerId="ADAL" clId="{D4177B61-012B-40F6-93F2-3491FC4C5F5F}" dt="2020-06-11T11:12:20.057" v="35" actId="1076"/>
          <ac:spMkLst>
            <pc:docMk/>
            <pc:sldMk cId="353234079" sldId="270"/>
            <ac:spMk id="2" creationId="{D7716DFA-BA0F-42AD-AC0E-66A5C09C22C2}"/>
          </ac:spMkLst>
        </pc:spChg>
        <pc:spChg chg="mod">
          <ac:chgData name="Колодезный Евгений Сергеевич" userId="058400e5-b49e-4cac-b243-0906ded881d7" providerId="ADAL" clId="{D4177B61-012B-40F6-93F2-3491FC4C5F5F}" dt="2020-06-11T11:11:49.613" v="29" actId="20577"/>
          <ac:spMkLst>
            <pc:docMk/>
            <pc:sldMk cId="353234079" sldId="270"/>
            <ac:spMk id="13" creationId="{E9090F67-24B9-4591-A93E-46F9F12C93BA}"/>
          </ac:spMkLst>
        </pc:spChg>
      </pc:sldChg>
      <pc:sldChg chg="addSp modSp">
        <pc:chgData name="Колодезный Евгений Сергеевич" userId="058400e5-b49e-4cac-b243-0906ded881d7" providerId="ADAL" clId="{D4177B61-012B-40F6-93F2-3491FC4C5F5F}" dt="2020-06-11T11:12:22.958" v="36"/>
        <pc:sldMkLst>
          <pc:docMk/>
          <pc:sldMk cId="2843076047" sldId="327"/>
        </pc:sldMkLst>
        <pc:spChg chg="add mod">
          <ac:chgData name="Колодезный Евгений Сергеевич" userId="058400e5-b49e-4cac-b243-0906ded881d7" providerId="ADAL" clId="{D4177B61-012B-40F6-93F2-3491FC4C5F5F}" dt="2020-06-11T11:12:22.958" v="36"/>
          <ac:spMkLst>
            <pc:docMk/>
            <pc:sldMk cId="2843076047" sldId="327"/>
            <ac:spMk id="3" creationId="{BED040D8-068B-45CE-9687-CC6C31E374DE}"/>
          </ac:spMkLst>
        </pc:spChg>
      </pc:sldChg>
      <pc:sldChg chg="addSp delSp modSp mod ord">
        <pc:chgData name="Колодезный Евгений Сергеевич" userId="058400e5-b49e-4cac-b243-0906ded881d7" providerId="ADAL" clId="{D4177B61-012B-40F6-93F2-3491FC4C5F5F}" dt="2020-06-11T11:39:11.128" v="418" actId="1076"/>
        <pc:sldMkLst>
          <pc:docMk/>
          <pc:sldMk cId="1817075484" sldId="328"/>
        </pc:sldMkLst>
        <pc:spChg chg="add mod">
          <ac:chgData name="Колодезный Евгений Сергеевич" userId="058400e5-b49e-4cac-b243-0906ded881d7" providerId="ADAL" clId="{D4177B61-012B-40F6-93F2-3491FC4C5F5F}" dt="2020-06-11T11:12:40.458" v="40"/>
          <ac:spMkLst>
            <pc:docMk/>
            <pc:sldMk cId="1817075484" sldId="328"/>
            <ac:spMk id="3" creationId="{A028C892-1F0D-4CA1-B9C2-D15962918F0E}"/>
          </ac:spMkLst>
        </pc:spChg>
        <pc:spChg chg="mod">
          <ac:chgData name="Колодезный Евгений Сергеевич" userId="058400e5-b49e-4cac-b243-0906ded881d7" providerId="ADAL" clId="{D4177B61-012B-40F6-93F2-3491FC4C5F5F}" dt="2020-06-11T11:39:07.101" v="416" actId="1076"/>
          <ac:spMkLst>
            <pc:docMk/>
            <pc:sldMk cId="1817075484" sldId="328"/>
            <ac:spMk id="4" creationId="{F1C4EF3A-6BD9-4828-AC09-F4D77499BAF7}"/>
          </ac:spMkLst>
        </pc:spChg>
        <pc:graphicFrameChg chg="add del mod modGraphic">
          <ac:chgData name="Колодезный Евгений Сергеевич" userId="058400e5-b49e-4cac-b243-0906ded881d7" providerId="ADAL" clId="{D4177B61-012B-40F6-93F2-3491FC4C5F5F}" dt="2020-06-11T11:34:57.910" v="389" actId="478"/>
          <ac:graphicFrameMkLst>
            <pc:docMk/>
            <pc:sldMk cId="1817075484" sldId="328"/>
            <ac:graphicFrameMk id="5" creationId="{51FD971A-1786-40A3-9AB2-1D78CB07D149}"/>
          </ac:graphicFrameMkLst>
        </pc:graphicFrameChg>
        <pc:graphicFrameChg chg="add mod modGraphic">
          <ac:chgData name="Колодезный Евгений Сергеевич" userId="058400e5-b49e-4cac-b243-0906ded881d7" providerId="ADAL" clId="{D4177B61-012B-40F6-93F2-3491FC4C5F5F}" dt="2020-06-11T11:39:11.128" v="418" actId="1076"/>
          <ac:graphicFrameMkLst>
            <pc:docMk/>
            <pc:sldMk cId="1817075484" sldId="328"/>
            <ac:graphicFrameMk id="6" creationId="{C5436DE3-3DC1-4AC2-81F2-0FDBE80845FA}"/>
          </ac:graphicFrameMkLst>
        </pc:graphicFrameChg>
      </pc:sldChg>
      <pc:sldChg chg="addSp modSp mod ord">
        <pc:chgData name="Колодезный Евгений Сергеевич" userId="058400e5-b49e-4cac-b243-0906ded881d7" providerId="ADAL" clId="{D4177B61-012B-40F6-93F2-3491FC4C5F5F}" dt="2020-06-11T11:37:42.753" v="414" actId="1076"/>
        <pc:sldMkLst>
          <pc:docMk/>
          <pc:sldMk cId="281315371" sldId="329"/>
        </pc:sldMkLst>
        <pc:spChg chg="add mod">
          <ac:chgData name="Колодезный Евгений Сергеевич" userId="058400e5-b49e-4cac-b243-0906ded881d7" providerId="ADAL" clId="{D4177B61-012B-40F6-93F2-3491FC4C5F5F}" dt="2020-06-11T11:12:41.708" v="41"/>
          <ac:spMkLst>
            <pc:docMk/>
            <pc:sldMk cId="281315371" sldId="329"/>
            <ac:spMk id="3" creationId="{0AED904A-93CD-4848-A261-D52AB2CA5E9A}"/>
          </ac:spMkLst>
        </pc:spChg>
        <pc:spChg chg="mod">
          <ac:chgData name="Колодезный Евгений Сергеевич" userId="058400e5-b49e-4cac-b243-0906ded881d7" providerId="ADAL" clId="{D4177B61-012B-40F6-93F2-3491FC4C5F5F}" dt="2020-06-11T11:37:37.604" v="413" actId="20577"/>
          <ac:spMkLst>
            <pc:docMk/>
            <pc:sldMk cId="281315371" sldId="329"/>
            <ac:spMk id="4" creationId="{DC7C66A4-4379-4BB2-B4EB-8A9253CB21D2}"/>
          </ac:spMkLst>
        </pc:spChg>
        <pc:graphicFrameChg chg="add mod modGraphic">
          <ac:chgData name="Колодезный Евгений Сергеевич" userId="058400e5-b49e-4cac-b243-0906ded881d7" providerId="ADAL" clId="{D4177B61-012B-40F6-93F2-3491FC4C5F5F}" dt="2020-06-11T11:37:42.753" v="414" actId="1076"/>
          <ac:graphicFrameMkLst>
            <pc:docMk/>
            <pc:sldMk cId="281315371" sldId="329"/>
            <ac:graphicFrameMk id="5" creationId="{EC504C21-0A08-4790-B793-7AA89E330425}"/>
          </ac:graphicFrameMkLst>
        </pc:graphicFrameChg>
      </pc:sldChg>
      <pc:sldChg chg="addSp modSp ord">
        <pc:chgData name="Колодезный Евгений Сергеевич" userId="058400e5-b49e-4cac-b243-0906ded881d7" providerId="ADAL" clId="{D4177B61-012B-40F6-93F2-3491FC4C5F5F}" dt="2020-06-11T11:12:44.921" v="42"/>
        <pc:sldMkLst>
          <pc:docMk/>
          <pc:sldMk cId="1998358658" sldId="330"/>
        </pc:sldMkLst>
        <pc:spChg chg="add mod">
          <ac:chgData name="Колодезный Евгений Сергеевич" userId="058400e5-b49e-4cac-b243-0906ded881d7" providerId="ADAL" clId="{D4177B61-012B-40F6-93F2-3491FC4C5F5F}" dt="2020-06-11T11:12:44.921" v="42"/>
          <ac:spMkLst>
            <pc:docMk/>
            <pc:sldMk cId="1998358658" sldId="330"/>
            <ac:spMk id="3" creationId="{F261E3A4-D187-417C-8CC4-F8C802287251}"/>
          </ac:spMkLst>
        </pc:spChg>
      </pc:sldChg>
      <pc:sldChg chg="addSp modSp mod ord">
        <pc:chgData name="Колодезный Евгений Сергеевич" userId="058400e5-b49e-4cac-b243-0906ded881d7" providerId="ADAL" clId="{D4177B61-012B-40F6-93F2-3491FC4C5F5F}" dt="2020-06-11T11:12:46.202" v="43"/>
        <pc:sldMkLst>
          <pc:docMk/>
          <pc:sldMk cId="878754301" sldId="331"/>
        </pc:sldMkLst>
        <pc:spChg chg="mod">
          <ac:chgData name="Колодезный Евгений Сергеевич" userId="058400e5-b49e-4cac-b243-0906ded881d7" providerId="ADAL" clId="{D4177B61-012B-40F6-93F2-3491FC4C5F5F}" dt="2020-06-09T12:04:58.131" v="9" actId="1076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D4177B61-012B-40F6-93F2-3491FC4C5F5F}" dt="2020-06-09T12:05:00.221" v="10" actId="1076"/>
          <ac:spMkLst>
            <pc:docMk/>
            <pc:sldMk cId="878754301" sldId="331"/>
            <ac:spMk id="8" creationId="{8B11EB54-8887-467E-ABD4-DDF656793F5B}"/>
          </ac:spMkLst>
        </pc:spChg>
        <pc:spChg chg="add mod">
          <ac:chgData name="Колодезный Евгений Сергеевич" userId="058400e5-b49e-4cac-b243-0906ded881d7" providerId="ADAL" clId="{D4177B61-012B-40F6-93F2-3491FC4C5F5F}" dt="2020-06-11T11:12:46.202" v="43"/>
          <ac:spMkLst>
            <pc:docMk/>
            <pc:sldMk cId="878754301" sldId="331"/>
            <ac:spMk id="9" creationId="{BF26CDFC-096D-4246-82D5-379A73B07C43}"/>
          </ac:spMkLst>
        </pc:spChg>
        <pc:graphicFrameChg chg="modGraphic">
          <ac:chgData name="Колодезный Евгений Сергеевич" userId="058400e5-b49e-4cac-b243-0906ded881d7" providerId="ADAL" clId="{D4177B61-012B-40F6-93F2-3491FC4C5F5F}" dt="2020-06-09T11:57:48.976" v="6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modSp ord">
        <pc:chgData name="Колодезный Евгений Сергеевич" userId="058400e5-b49e-4cac-b243-0906ded881d7" providerId="ADAL" clId="{D4177B61-012B-40F6-93F2-3491FC4C5F5F}" dt="2020-06-11T11:12:48.800" v="44"/>
        <pc:sldMkLst>
          <pc:docMk/>
          <pc:sldMk cId="2132058633" sldId="332"/>
        </pc:sldMkLst>
        <pc:spChg chg="add mod">
          <ac:chgData name="Колодезный Евгений Сергеевич" userId="058400e5-b49e-4cac-b243-0906ded881d7" providerId="ADAL" clId="{D4177B61-012B-40F6-93F2-3491FC4C5F5F}" dt="2020-06-11T11:12:48.800" v="44"/>
          <ac:spMkLst>
            <pc:docMk/>
            <pc:sldMk cId="2132058633" sldId="332"/>
            <ac:spMk id="3" creationId="{6CF3D0E4-EACC-439B-B3E2-F407E0898945}"/>
          </ac:spMkLst>
        </pc:spChg>
      </pc:sldChg>
    </pc:docChg>
  </pc:docChgLst>
  <pc:docChgLst>
    <pc:chgData name="Колодезный Евгений Сергеевич" userId="058400e5-b49e-4cac-b243-0906ded881d7" providerId="ADAL" clId="{4474F3ED-D1D1-4A47-8E0A-6303C2C5AAD2}"/>
    <pc:docChg chg="undo custSel addSld modSld sldOrd">
      <pc:chgData name="Колодезный Евгений Сергеевич" userId="058400e5-b49e-4cac-b243-0906ded881d7" providerId="ADAL" clId="{4474F3ED-D1D1-4A47-8E0A-6303C2C5AAD2}" dt="2020-05-20T09:22:52.709" v="3308" actId="20577"/>
      <pc:docMkLst>
        <pc:docMk/>
      </pc:docMkLst>
      <pc:sldChg chg="addSp delSp modSp mod">
        <pc:chgData name="Колодезный Евгений Сергеевич" userId="058400e5-b49e-4cac-b243-0906ded881d7" providerId="ADAL" clId="{4474F3ED-D1D1-4A47-8E0A-6303C2C5AAD2}" dt="2020-05-20T09:17:25.501" v="3307" actId="1076"/>
        <pc:sldMkLst>
          <pc:docMk/>
          <pc:sldMk cId="3472064595" sldId="257"/>
        </pc:sldMkLst>
        <pc:spChg chg="mod">
          <ac:chgData name="Колодезный Евгений Сергеевич" userId="058400e5-b49e-4cac-b243-0906ded881d7" providerId="ADAL" clId="{4474F3ED-D1D1-4A47-8E0A-6303C2C5AAD2}" dt="2020-05-20T09:17:25.501" v="3307" actId="1076"/>
          <ac:spMkLst>
            <pc:docMk/>
            <pc:sldMk cId="3472064595" sldId="257"/>
            <ac:spMk id="4" creationId="{8A022BDE-D081-4FF0-8BFC-AA3C1BC4AC4A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19.448" v="269"/>
          <ac:spMkLst>
            <pc:docMk/>
            <pc:sldMk cId="3472064595" sldId="257"/>
            <ac:spMk id="5" creationId="{48333888-D1DA-4917-8088-6DB62A321D33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25.231" v="272"/>
          <ac:spMkLst>
            <pc:docMk/>
            <pc:sldMk cId="3472064595" sldId="257"/>
            <ac:spMk id="7" creationId="{932880E5-F92B-4370-BEAE-C60258F2A920}"/>
          </ac:spMkLst>
        </pc:spChg>
        <pc:graphicFrameChg chg="add del mod">
          <ac:chgData name="Колодезный Евгений Сергеевич" userId="058400e5-b49e-4cac-b243-0906ded881d7" providerId="ADAL" clId="{4474F3ED-D1D1-4A47-8E0A-6303C2C5AAD2}" dt="2020-05-11T15:39:19.448" v="269"/>
          <ac:graphicFrameMkLst>
            <pc:docMk/>
            <pc:sldMk cId="3472064595" sldId="257"/>
            <ac:graphicFrameMk id="3" creationId="{75F382D3-9861-4AD0-B012-E26955D3E1B8}"/>
          </ac:graphicFrameMkLst>
        </pc:graphicFrameChg>
        <pc:graphicFrameChg chg="add del mod">
          <ac:chgData name="Колодезный Евгений Сергеевич" userId="058400e5-b49e-4cac-b243-0906ded881d7" providerId="ADAL" clId="{4474F3ED-D1D1-4A47-8E0A-6303C2C5AAD2}" dt="2020-05-11T15:39:25.231" v="272"/>
          <ac:graphicFrameMkLst>
            <pc:docMk/>
            <pc:sldMk cId="3472064595" sldId="257"/>
            <ac:graphicFrameMk id="6" creationId="{7A86A5A9-4142-4BF3-AACA-DB4D2D389072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3.875" v="811" actId="14100"/>
          <ac:graphicFrameMkLst>
            <pc:docMk/>
            <pc:sldMk cId="3472064595" sldId="257"/>
            <ac:graphicFrameMk id="10" creationId="{2A912E70-8799-4F79-AA40-EDA2A43C05D4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7.039" v="812" actId="1076"/>
          <ac:graphicFrameMkLst>
            <pc:docMk/>
            <pc:sldMk cId="3472064595" sldId="257"/>
            <ac:graphicFrameMk id="13" creationId="{63CD27BC-C879-446F-B9EC-CCC4ED8CA8CD}"/>
          </ac:graphicFrameMkLst>
        </pc:graphicFrameChg>
      </pc:sldChg>
      <pc:sldChg chg="modSp mod">
        <pc:chgData name="Колодезный Евгений Сергеевич" userId="058400e5-b49e-4cac-b243-0906ded881d7" providerId="ADAL" clId="{4474F3ED-D1D1-4A47-8E0A-6303C2C5AAD2}" dt="2020-05-11T17:20:52.470" v="3016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4474F3ED-D1D1-4A47-8E0A-6303C2C5AAD2}" dt="2020-05-11T17:20:52.470" v="3016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modSp mod">
        <pc:chgData name="Колодезный Евгений Сергеевич" userId="058400e5-b49e-4cac-b243-0906ded881d7" providerId="ADAL" clId="{4474F3ED-D1D1-4A47-8E0A-6303C2C5AAD2}" dt="2020-05-11T15:31:26.332" v="156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4474F3ED-D1D1-4A47-8E0A-6303C2C5AAD2}" dt="2020-05-11T15:31:26.332" v="156" actId="20577"/>
          <ac:spMkLst>
            <pc:docMk/>
            <pc:sldMk cId="87172503" sldId="265"/>
            <ac:spMk id="4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1T15:30:17.497" v="11" actId="313"/>
          <ac:spMkLst>
            <pc:docMk/>
            <pc:sldMk cId="87172503" sldId="265"/>
            <ac:spMk id="5" creationId="{00000000-0000-0000-0000-000000000000}"/>
          </ac:spMkLst>
        </pc:spChg>
      </pc:sldChg>
      <pc:sldChg chg="addSp modSp mod ord">
        <pc:chgData name="Колодезный Евгений Сергеевич" userId="058400e5-b49e-4cac-b243-0906ded881d7" providerId="ADAL" clId="{4474F3ED-D1D1-4A47-8E0A-6303C2C5AAD2}" dt="2020-05-19T17:12:50.438" v="3182" actId="20577"/>
        <pc:sldMkLst>
          <pc:docMk/>
          <pc:sldMk cId="353234079" sldId="270"/>
        </pc:sldMkLst>
        <pc:spChg chg="mod">
          <ac:chgData name="Колодезный Евгений Сергеевич" userId="058400e5-b49e-4cac-b243-0906ded881d7" providerId="ADAL" clId="{4474F3ED-D1D1-4A47-8E0A-6303C2C5AAD2}" dt="2020-05-19T17:12:38.061" v="3175" actId="1076"/>
          <ac:spMkLst>
            <pc:docMk/>
            <pc:sldMk cId="353234079" sldId="270"/>
            <ac:spMk id="5" creationId="{D59C7C99-143A-4848-820E-D2E33007C559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12:50.438" v="3182" actId="20577"/>
          <ac:spMkLst>
            <pc:docMk/>
            <pc:sldMk cId="353234079" sldId="270"/>
            <ac:spMk id="7" creationId="{464CC177-1521-41D5-91D5-1719CEEEF98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39.749" v="1401" actId="1076"/>
          <ac:spMkLst>
            <pc:docMk/>
            <pc:sldMk cId="353234079" sldId="270"/>
            <ac:spMk id="10" creationId="{05935985-8032-4D90-9630-2BD49013E354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58.290" v="1443" actId="1076"/>
          <ac:spMkLst>
            <pc:docMk/>
            <pc:sldMk cId="353234079" sldId="270"/>
            <ac:spMk id="11" creationId="{22B351D0-5A58-4C4B-AA6F-F9B5577080FF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13:41.068" v="1402" actId="1076"/>
          <ac:picMkLst>
            <pc:docMk/>
            <pc:sldMk cId="353234079" sldId="270"/>
            <ac:picMk id="8" creationId="{469FEAC0-EE52-4FF1-9308-909DE5C8EE2F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13:15.485" v="1352" actId="1076"/>
          <ac:picMkLst>
            <pc:docMk/>
            <pc:sldMk cId="353234079" sldId="270"/>
            <ac:picMk id="9" creationId="{DEC0DECC-1731-4D6F-BA5F-8DC55A660AAC}"/>
          </ac:picMkLst>
        </pc:picChg>
      </pc:sldChg>
      <pc:sldChg chg="addSp delSp modSp mod ord">
        <pc:chgData name="Колодезный Евгений Сергеевич" userId="058400e5-b49e-4cac-b243-0906ded881d7" providerId="ADAL" clId="{4474F3ED-D1D1-4A47-8E0A-6303C2C5AAD2}" dt="2020-05-19T17:28:13.950" v="3197" actId="1076"/>
        <pc:sldMkLst>
          <pc:docMk/>
          <pc:sldMk cId="1063424428" sldId="271"/>
        </pc:sldMkLst>
        <pc:spChg chg="mod">
          <ac:chgData name="Колодезный Евгений Сергеевич" userId="058400e5-b49e-4cac-b243-0906ded881d7" providerId="ADAL" clId="{4474F3ED-D1D1-4A47-8E0A-6303C2C5AAD2}" dt="2020-05-11T16:41:12.322" v="1472" actId="20577"/>
          <ac:spMkLst>
            <pc:docMk/>
            <pc:sldMk cId="1063424428" sldId="271"/>
            <ac:spMk id="2" creationId="{00000000-0000-0000-0000-000000000000}"/>
          </ac:spMkLst>
        </pc:spChg>
        <pc:spChg chg="del mod">
          <ac:chgData name="Колодезный Евгений Сергеевич" userId="058400e5-b49e-4cac-b243-0906ded881d7" providerId="ADAL" clId="{4474F3ED-D1D1-4A47-8E0A-6303C2C5AAD2}" dt="2020-05-11T16:42:30.301" v="1473" actId="478"/>
          <ac:spMkLst>
            <pc:docMk/>
            <pc:sldMk cId="1063424428" sldId="271"/>
            <ac:spMk id="3" creationId="{D61C163E-9AA4-43EB-9636-EB4FA39C00C8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0.743" v="3196" actId="6549"/>
          <ac:spMkLst>
            <pc:docMk/>
            <pc:sldMk cId="1063424428" sldId="271"/>
            <ac:spMk id="10" creationId="{B36D5356-2E43-4822-91AF-CD7273D9859A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3.950" v="3197" actId="1076"/>
          <ac:spMkLst>
            <pc:docMk/>
            <pc:sldMk cId="1063424428" sldId="271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46:20.778" v="1814" actId="1076"/>
          <ac:spMkLst>
            <pc:docMk/>
            <pc:sldMk cId="1063424428" sldId="271"/>
            <ac:spMk id="12" creationId="{94E202E4-52F9-480A-A346-97BE9762F9E7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4" creationId="{238ED041-957B-4571-A5CD-DF845A663772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5" creationId="{BFA36415-4FA6-42B0-92C8-87F267B6306A}"/>
          </ac:picMkLst>
        </pc:pic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7" creationId="{8604651C-8755-48B0-ACDC-A0629BCF55A5}"/>
          </ac:cxnSpMkLst>
        </pc:cxn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9" creationId="{59A5946F-C39C-418A-A343-E0A38FBAC7D0}"/>
          </ac:cxnSpMkLst>
        </pc:cxnChg>
      </pc:sldChg>
      <pc:sldChg chg="addSp delSp modSp mod ord">
        <pc:chgData name="Колодезный Евгений Сергеевич" userId="058400e5-b49e-4cac-b243-0906ded881d7" providerId="ADAL" clId="{4474F3ED-D1D1-4A47-8E0A-6303C2C5AAD2}" dt="2020-05-20T09:08:42.989" v="3306" actId="20577"/>
        <pc:sldMkLst>
          <pc:docMk/>
          <pc:sldMk cId="625756119" sldId="325"/>
        </pc:sldMkLst>
        <pc:spChg chg="add del mod">
          <ac:chgData name="Колодезный Евгений Сергеевич" userId="058400e5-b49e-4cac-b243-0906ded881d7" providerId="ADAL" clId="{4474F3ED-D1D1-4A47-8E0A-6303C2C5AAD2}" dt="2020-05-11T16:52:33.602" v="2218" actId="478"/>
          <ac:spMkLst>
            <pc:docMk/>
            <pc:sldMk cId="625756119" sldId="325"/>
            <ac:spMk id="3" creationId="{7FC2D921-FCFC-4187-BCD6-9F10A628E4DF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27.040" v="2214"/>
          <ac:spMkLst>
            <pc:docMk/>
            <pc:sldMk cId="625756119" sldId="325"/>
            <ac:spMk id="5" creationId="{5D721B42-B071-465E-9E7F-5477D5A5B3B1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31.418" v="2217"/>
          <ac:spMkLst>
            <pc:docMk/>
            <pc:sldMk cId="625756119" sldId="325"/>
            <ac:spMk id="6" creationId="{C69B63B3-2CF6-43AC-B30E-41EB58B7335C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08:42.989" v="3306" actId="20577"/>
          <ac:spMkLst>
            <pc:docMk/>
            <pc:sldMk cId="625756119" sldId="325"/>
            <ac:spMk id="7" creationId="{E13562AF-FF06-4F35-8D86-8D6029972D21}"/>
          </ac:spMkLst>
        </pc:spChg>
      </pc:sldChg>
      <pc:sldChg chg="addSp delSp modSp mod">
        <pc:chgData name="Колодезный Евгений Сергеевич" userId="058400e5-b49e-4cac-b243-0906ded881d7" providerId="ADAL" clId="{4474F3ED-D1D1-4A47-8E0A-6303C2C5AAD2}" dt="2020-05-20T09:22:52.709" v="3308" actId="20577"/>
        <pc:sldMkLst>
          <pc:docMk/>
          <pc:sldMk cId="1531901481" sldId="326"/>
        </pc:sldMkLst>
        <pc:spChg chg="del mod">
          <ac:chgData name="Колодезный Евгений Сергеевич" userId="058400e5-b49e-4cac-b243-0906ded881d7" providerId="ADAL" clId="{4474F3ED-D1D1-4A47-8E0A-6303C2C5AAD2}" dt="2020-05-11T17:14:28.833" v="2755" actId="478"/>
          <ac:spMkLst>
            <pc:docMk/>
            <pc:sldMk cId="1531901481" sldId="326"/>
            <ac:spMk id="4" creationId="{145141F4-8CD1-4434-8450-39757D6126F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22:52.709" v="3308" actId="20577"/>
          <ac:spMkLst>
            <pc:docMk/>
            <pc:sldMk cId="1531901481" sldId="326"/>
            <ac:spMk id="5" creationId="{6AE4DEE0-13BE-44F9-9E50-DA134A7B064A}"/>
          </ac:spMkLst>
        </pc:spChg>
      </pc:sldChg>
      <pc:sldChg chg="addSp delSp modSp add mod ord">
        <pc:chgData name="Колодезный Евгений Сергеевич" userId="058400e5-b49e-4cac-b243-0906ded881d7" providerId="ADAL" clId="{4474F3ED-D1D1-4A47-8E0A-6303C2C5AAD2}" dt="2020-05-20T08:10:05.662" v="3247" actId="20577"/>
        <pc:sldMkLst>
          <pc:docMk/>
          <pc:sldMk cId="2843076047" sldId="327"/>
        </pc:sldMkLst>
        <pc:spChg chg="mod">
          <ac:chgData name="Колодезный Евгений Сергеевич" userId="058400e5-b49e-4cac-b243-0906ded881d7" providerId="ADAL" clId="{4474F3ED-D1D1-4A47-8E0A-6303C2C5AAD2}" dt="2020-05-11T16:46:39.322" v="1848" actId="27636"/>
          <ac:spMkLst>
            <pc:docMk/>
            <pc:sldMk cId="2843076047" sldId="327"/>
            <ac:spMk id="2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20T08:10:05.662" v="3247" actId="20577"/>
          <ac:spMkLst>
            <pc:docMk/>
            <pc:sldMk cId="2843076047" sldId="327"/>
            <ac:spMk id="10" creationId="{B36D5356-2E43-4822-91AF-CD7273D9859A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24:29.089" v="3189" actId="1076"/>
          <ac:spMkLst>
            <pc:docMk/>
            <pc:sldMk cId="2843076047" sldId="327"/>
            <ac:spMk id="11" creationId="{168ADEC6-F086-49DB-9175-21A351516967}"/>
          </ac:spMkLst>
        </pc:spChg>
        <pc:spChg chg="del">
          <ac:chgData name="Колодезный Евгений Сергеевич" userId="058400e5-b49e-4cac-b243-0906ded881d7" providerId="ADAL" clId="{4474F3ED-D1D1-4A47-8E0A-6303C2C5AAD2}" dt="2020-05-11T16:47:45.631" v="1950" actId="478"/>
          <ac:spMkLst>
            <pc:docMk/>
            <pc:sldMk cId="2843076047" sldId="327"/>
            <ac:spMk id="12" creationId="{94E202E4-52F9-480A-A346-97BE9762F9E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04.762" v="3195" actId="20577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4474F3ED-D1D1-4A47-8E0A-6303C2C5AAD2}" dt="2020-05-11T16:46:42.406" v="1849" actId="478"/>
          <ac:picMkLst>
            <pc:docMk/>
            <pc:sldMk cId="2843076047" sldId="327"/>
            <ac:picMk id="4" creationId="{238ED041-957B-4571-A5CD-DF845A663772}"/>
          </ac:picMkLst>
        </pc:picChg>
        <pc:picChg chg="del">
          <ac:chgData name="Колодезный Евгений Сергеевич" userId="058400e5-b49e-4cac-b243-0906ded881d7" providerId="ADAL" clId="{4474F3ED-D1D1-4A47-8E0A-6303C2C5AAD2}" dt="2020-05-11T16:46:44.334" v="1852" actId="478"/>
          <ac:picMkLst>
            <pc:docMk/>
            <pc:sldMk cId="2843076047" sldId="327"/>
            <ac:picMk id="5" creationId="{BFA36415-4FA6-42B0-92C8-87F267B6306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7.065" v="2198" actId="1076"/>
          <ac:picMkLst>
            <pc:docMk/>
            <pc:sldMk cId="2843076047" sldId="327"/>
            <ac:picMk id="6" creationId="{AACE2A1B-8AC2-474C-9282-A74DD2E0284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5.700" v="2197" actId="1076"/>
          <ac:picMkLst>
            <pc:docMk/>
            <pc:sldMk cId="2843076047" sldId="327"/>
            <ac:picMk id="14" creationId="{BC227A98-437C-4D46-89FD-DA1651084213}"/>
          </ac:picMkLst>
        </pc:picChg>
        <pc:cxnChg chg="del">
          <ac:chgData name="Колодезный Евгений Сергеевич" userId="058400e5-b49e-4cac-b243-0906ded881d7" providerId="ADAL" clId="{4474F3ED-D1D1-4A47-8E0A-6303C2C5AAD2}" dt="2020-05-11T16:46:43.830" v="1851" actId="478"/>
          <ac:cxnSpMkLst>
            <pc:docMk/>
            <pc:sldMk cId="2843076047" sldId="327"/>
            <ac:cxnSpMk id="7" creationId="{8604651C-8755-48B0-ACDC-A0629BCF55A5}"/>
          </ac:cxnSpMkLst>
        </pc:cxnChg>
        <pc:cxnChg chg="del">
          <ac:chgData name="Колодезный Евгений Сергеевич" userId="058400e5-b49e-4cac-b243-0906ded881d7" providerId="ADAL" clId="{4474F3ED-D1D1-4A47-8E0A-6303C2C5AAD2}" dt="2020-05-11T16:46:43.181" v="1850" actId="478"/>
          <ac:cxnSpMkLst>
            <pc:docMk/>
            <pc:sldMk cId="2843076047" sldId="327"/>
            <ac:cxnSpMk id="9" creationId="{59A5946F-C39C-418A-A343-E0A38FBAC7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3109" y="4627805"/>
            <a:ext cx="6400800" cy="462905"/>
          </a:xfrm>
        </p:spPr>
        <p:txBody>
          <a:bodyPr>
            <a:normAutofit/>
          </a:bodyPr>
          <a:lstStyle/>
          <a:p>
            <a:r>
              <a:rPr lang="ru-RU" dirty="0"/>
              <a:t>2020</a:t>
            </a:r>
            <a:endParaRPr lang="en-US" dirty="0"/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B1C935E-8D3A-48EF-993F-3FC82C7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1-го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звание, должность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9090F67-24B9-4591-A93E-46F9F12C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656272"/>
            <a:ext cx="8712200" cy="1548639"/>
          </a:xfrm>
        </p:spPr>
        <p:txBody>
          <a:bodyPr/>
          <a:lstStyle/>
          <a:p>
            <a:pPr algn="ctr" eaLnBrk="1" hangingPunct="1"/>
            <a:r>
              <a:rPr lang="ru-RU" altLang="ru-RU" sz="3600" b="0" dirty="0">
                <a:solidFill>
                  <a:srgbClr val="000000"/>
                </a:solidFill>
              </a:rPr>
              <a:t>Направления научных исследований с кратким описанием</a:t>
            </a:r>
            <a:br>
              <a:rPr lang="ru-RU" altLang="ru-RU" sz="1100" b="0" dirty="0">
                <a:solidFill>
                  <a:srgbClr val="000000"/>
                </a:solidFill>
              </a:rPr>
            </a:b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716DFA-BA0F-42AD-AC0E-66A5C09C22C2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F5C7592-E440-49F4-9C81-90D24E0BF23E}"/>
              </a:ext>
            </a:extLst>
          </p:cNvPr>
          <p:cNvSpPr txBox="1">
            <a:spLocks/>
          </p:cNvSpPr>
          <p:nvPr/>
        </p:nvSpPr>
        <p:spPr bwMode="auto"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>
                <a:solidFill>
                  <a:srgbClr val="000000"/>
                </a:solidFill>
              </a:rPr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D040D8-068B-45CE-9687-CC6C31E374DE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7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1C4EF3A-6BD9-4828-AC09-F4D7749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486" y="648151"/>
            <a:ext cx="8229600" cy="6204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Выполнение плана научно-исследовательских работ за 1-й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 год обучения</a:t>
            </a:r>
            <a:endParaRPr lang="ru-RU" sz="36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28C892-1F0D-4CA1-B9C2-D15962918F0E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4</a:t>
            </a:fld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16">
            <a:extLst>
              <a:ext uri="{FF2B5EF4-FFF2-40B4-BE49-F238E27FC236}">
                <a16:creationId xmlns:a16="http://schemas.microsoft.com/office/drawing/2014/main" id="{C5436DE3-3DC1-4AC2-81F2-0FDBE8084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1732"/>
              </p:ext>
            </p:extLst>
          </p:nvPr>
        </p:nvGraphicFramePr>
        <p:xfrm>
          <a:off x="152759" y="1439887"/>
          <a:ext cx="883848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329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619432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004009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859711">
                  <a:extLst>
                    <a:ext uri="{9D8B030D-6E8A-4147-A177-3AD203B41FA5}">
                      <a16:colId xmlns:a16="http://schemas.microsoft.com/office/drawing/2014/main" val="4132019384"/>
                    </a:ext>
                  </a:extLst>
                </a:gridCol>
              </a:tblGrid>
              <a:tr h="46907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Запланированный результат на конец 1-го учебного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Полученный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Апробация результата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 (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% 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выполнения)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нет апробации (без выходных данных)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11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07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C7C66A4-4379-4BB2-B4EB-8A9253CB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266135"/>
            <a:ext cx="8712200" cy="11493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План научно-исследовательских работ на 2-й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год обучения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D904A-93CD-4848-A261-D52AB2CA5E9A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5</a:t>
            </a:fld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16">
            <a:extLst>
              <a:ext uri="{FF2B5EF4-FFF2-40B4-BE49-F238E27FC236}">
                <a16:creationId xmlns:a16="http://schemas.microsoft.com/office/drawing/2014/main" id="{EC504C21-0A08-4790-B793-7AA89E330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90342"/>
              </p:ext>
            </p:extLst>
          </p:nvPr>
        </p:nvGraphicFramePr>
        <p:xfrm>
          <a:off x="215900" y="1441353"/>
          <a:ext cx="8756279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76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403049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135052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781502">
                  <a:extLst>
                    <a:ext uri="{9D8B030D-6E8A-4147-A177-3AD203B41FA5}">
                      <a16:colId xmlns:a16="http://schemas.microsoft.com/office/drawing/2014/main" val="514469482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Планируемая апробация результата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выполнения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46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3213B0-F8DA-4970-9CB7-C6A1E83964F7}"/>
              </a:ext>
            </a:extLst>
          </p:cNvPr>
          <p:cNvSpPr txBox="1">
            <a:spLocks/>
          </p:cNvSpPr>
          <p:nvPr/>
        </p:nvSpPr>
        <p:spPr>
          <a:xfrm>
            <a:off x="283356" y="376237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Полученные научные результаты за 1-й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год обучения с иллюстрациями (1-2 слайда) 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1E3A4-D187-417C-8CC4-F8C802287251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6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5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16">
            <a:extLst>
              <a:ext uri="{FF2B5EF4-FFF2-40B4-BE49-F238E27FC236}">
                <a16:creationId xmlns:a16="http://schemas.microsoft.com/office/drawing/2014/main" id="{803934C3-3705-4A15-B706-F184D9C64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49031"/>
              </p:ext>
            </p:extLst>
          </p:nvPr>
        </p:nvGraphicFramePr>
        <p:xfrm>
          <a:off x="112143" y="702195"/>
          <a:ext cx="8936965" cy="29760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128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683911">
                  <a:extLst>
                    <a:ext uri="{9D8B030D-6E8A-4147-A177-3AD203B41FA5}">
                      <a16:colId xmlns:a16="http://schemas.microsoft.com/office/drawing/2014/main" val="1841192832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3601416554"/>
                    </a:ext>
                  </a:extLst>
                </a:gridCol>
                <a:gridCol w="871171">
                  <a:extLst>
                    <a:ext uri="{9D8B030D-6E8A-4147-A177-3AD203B41FA5}">
                      <a16:colId xmlns:a16="http://schemas.microsoft.com/office/drawing/2014/main" val="1092957174"/>
                    </a:ext>
                  </a:extLst>
                </a:gridCol>
                <a:gridCol w="2450677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2108721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Оценка*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ru-RU" dirty="0"/>
                        <a:t>Количество публикаций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и победа в грантах, конкурсах, премиях, НИР и ОКР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в научных конференциях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ВАК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РИНЦ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009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удовл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хор.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952227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отл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67057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317334"/>
                  </a:ext>
                </a:extLst>
              </a:tr>
              <a:tr h="2399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3175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96491-7DDA-4A8E-A8E2-C6AC11087BF2}"/>
              </a:ext>
            </a:extLst>
          </p:cNvPr>
          <p:cNvSpPr txBox="1"/>
          <p:nvPr/>
        </p:nvSpPr>
        <p:spPr>
          <a:xfrm>
            <a:off x="112143" y="4102709"/>
            <a:ext cx="81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Готовность текста диссертации: </a:t>
            </a:r>
            <a:r>
              <a:rPr lang="ru-RU" dirty="0">
                <a:solidFill>
                  <a:schemeClr val="accent1"/>
                </a:solidFill>
              </a:rPr>
              <a:t>…. % </a:t>
            </a:r>
            <a:r>
              <a:rPr lang="ru-RU" dirty="0">
                <a:solidFill>
                  <a:srgbClr val="000000"/>
                </a:solidFill>
              </a:rPr>
              <a:t>(</a:t>
            </a:r>
            <a:r>
              <a:rPr lang="ru-RU" dirty="0" err="1">
                <a:solidFill>
                  <a:srgbClr val="000000"/>
                </a:solidFill>
              </a:rPr>
              <a:t>удовл</a:t>
            </a:r>
            <a:r>
              <a:rPr lang="ru-RU" dirty="0">
                <a:solidFill>
                  <a:srgbClr val="000000"/>
                </a:solidFill>
              </a:rPr>
              <a:t>. – 10%, хор. – 15%, </a:t>
            </a:r>
            <a:r>
              <a:rPr lang="ru-RU" dirty="0" err="1">
                <a:solidFill>
                  <a:srgbClr val="000000"/>
                </a:solidFill>
              </a:rPr>
              <a:t>отл</a:t>
            </a:r>
            <a:r>
              <a:rPr lang="ru-RU" dirty="0">
                <a:solidFill>
                  <a:srgbClr val="000000"/>
                </a:solidFill>
              </a:rPr>
              <a:t>. – 15%)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73CA99-847B-4F63-A237-9FFDF5A258F4}"/>
              </a:ext>
            </a:extLst>
          </p:cNvPr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rgbClr val="000000"/>
                </a:solidFill>
              </a:rPr>
              <a:t>* - Требования Приложения 1 Положения ДП-СМК-368-15-2018 (</a:t>
            </a:r>
            <a:r>
              <a:rPr lang="en-US" altLang="ru-RU" sz="14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altLang="ru-RU" sz="1400" dirty="0">
                <a:solidFill>
                  <a:srgbClr val="000000"/>
                </a:solidFill>
              </a:rPr>
              <a:t>)</a:t>
            </a:r>
          </a:p>
          <a:p>
            <a:r>
              <a:rPr lang="ru-RU" sz="1400" dirty="0">
                <a:solidFill>
                  <a:srgbClr val="000000"/>
                </a:solidFill>
              </a:rPr>
              <a:t>** - показатель не оценивается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488793-88D4-4919-9673-E74614D6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000000"/>
                </a:solidFill>
              </a:rPr>
              <a:t>Показатели результативности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11EB54-8887-467E-ABD4-DDF656793F5B}"/>
              </a:ext>
            </a:extLst>
          </p:cNvPr>
          <p:cNvSpPr txBox="1"/>
          <p:nvPr/>
        </p:nvSpPr>
        <p:spPr>
          <a:xfrm>
            <a:off x="1311364" y="3621409"/>
            <a:ext cx="65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30"/>
                </a:solidFill>
              </a:rPr>
              <a:t>Заполнить нижнюю строку, верхние строки таблицы не удалять!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6CDFC-096D-4246-82D5-379A73B07C43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7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5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3" y="1316848"/>
            <a:ext cx="8908634" cy="2509804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altLang="ru-RU" sz="3600" dirty="0">
                <a:solidFill>
                  <a:srgbClr val="000000"/>
                </a:solidFill>
              </a:rPr>
              <a:t>й, конференций. Информация о </a:t>
            </a:r>
            <a:r>
              <a:rPr lang="ru-RU" sz="3600" dirty="0">
                <a:solidFill>
                  <a:srgbClr val="000000"/>
                </a:solidFill>
              </a:rPr>
              <a:t>грантах, конкурсах, премиях, НИР и ОКР.</a:t>
            </a:r>
            <a:br>
              <a:rPr lang="en-US" altLang="ru-RU" sz="3600" b="0" dirty="0"/>
            </a:b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3D0E4-EACC-439B-B3E2-F407E0898945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8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5707" y="2795999"/>
            <a:ext cx="8373533" cy="210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ФИО</a:t>
            </a:r>
          </a:p>
          <a:p>
            <a:r>
              <a:rPr lang="en-US" dirty="0">
                <a:solidFill>
                  <a:schemeClr val="bg1"/>
                </a:solidFill>
              </a:rPr>
              <a:t>e-mail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5748</TotalTime>
  <Words>255</Words>
  <Application>Microsoft Macintosh PowerPoint</Application>
  <PresentationFormat>Экран (16:9)</PresentationFormat>
  <Paragraphs>85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</vt:lpstr>
      <vt:lpstr>1_Cover</vt:lpstr>
      <vt:lpstr>Аттестация аспиранта 1-го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Направления научных исследований с кратким описанием </vt:lpstr>
      <vt:lpstr>Презентация PowerPoint</vt:lpstr>
      <vt:lpstr>Выполнение плана научно-исследовательских работ за 1-й  год обучения</vt:lpstr>
      <vt:lpstr>План научно-исследовательских работ на 2-й год обучения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Леонов Михаил Юрьевич</cp:lastModifiedBy>
  <cp:revision>159</cp:revision>
  <dcterms:created xsi:type="dcterms:W3CDTF">2014-06-27T12:30:22Z</dcterms:created>
  <dcterms:modified xsi:type="dcterms:W3CDTF">2020-06-15T21:51:59Z</dcterms:modified>
</cp:coreProperties>
</file>