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  <p:sldMasterId id="2147483698" r:id="rId2"/>
  </p:sldMasterIdLst>
  <p:notesMasterIdLst>
    <p:notesMasterId r:id="rId12"/>
  </p:notesMasterIdLst>
  <p:handoutMasterIdLst>
    <p:handoutMasterId r:id="rId13"/>
  </p:handoutMasterIdLst>
  <p:sldIdLst>
    <p:sldId id="265" r:id="rId3"/>
    <p:sldId id="270" r:id="rId4"/>
    <p:sldId id="327" r:id="rId5"/>
    <p:sldId id="328" r:id="rId6"/>
    <p:sldId id="329" r:id="rId7"/>
    <p:sldId id="330" r:id="rId8"/>
    <p:sldId id="331" r:id="rId9"/>
    <p:sldId id="332" r:id="rId10"/>
    <p:sldId id="263" r:id="rId11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3F8CDB5A-18A8-4DBB-85D5-17F91E7BA81D}">
          <p14:sldIdLst>
            <p14:sldId id="265"/>
            <p14:sldId id="270"/>
            <p14:sldId id="327"/>
          </p14:sldIdLst>
        </p14:section>
        <p14:section name="Раздел без заголовка" id="{DA71C023-37F5-43FF-B9DD-30FB81BE6AB0}">
          <p14:sldIdLst>
            <p14:sldId id="328"/>
            <p14:sldId id="329"/>
            <p14:sldId id="330"/>
            <p14:sldId id="331"/>
            <p14:sldId id="332"/>
            <p14:sldId id="26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95" userDrawn="1">
          <p15:clr>
            <a:srgbClr val="A4A3A4"/>
          </p15:clr>
        </p15:guide>
        <p15:guide id="2" pos="287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Бородкин Алексей Игоревич" initials="БАИ" lastIdx="1" clrIdx="0">
    <p:extLst>
      <p:ext uri="{19B8F6BF-5375-455C-9EA6-DF929625EA0E}">
        <p15:presenceInfo xmlns:p15="http://schemas.microsoft.com/office/powerpoint/2012/main" userId="S::182858@niuitmo.ru::7f0ae1eb-62b7-441b-b613-7095b403fa24" providerId="AD"/>
      </p:ext>
    </p:extLst>
  </p:cmAuthor>
  <p:cmAuthor id="2" name="Smirnov Andrei" initials="SA" lastIdx="1" clrIdx="1">
    <p:extLst>
      <p:ext uri="{19B8F6BF-5375-455C-9EA6-DF929625EA0E}">
        <p15:presenceInfo xmlns:p15="http://schemas.microsoft.com/office/powerpoint/2012/main" userId="473197718ad90d2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2060"/>
    <a:srgbClr val="FF1B76"/>
    <a:srgbClr val="FF0030"/>
    <a:srgbClr val="C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4177B61-012B-40F6-93F2-3491FC4C5F5F}" v="41" dt="2020-06-11T11:37:12.236"/>
  </p1510:revLst>
</p1510:revInfo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03" autoAdjust="0"/>
    <p:restoredTop sz="90466" autoAdjust="0"/>
  </p:normalViewPr>
  <p:slideViewPr>
    <p:cSldViewPr snapToGrid="0" snapToObjects="1" showGuides="1">
      <p:cViewPr varScale="1">
        <p:scale>
          <a:sx n="152" d="100"/>
          <a:sy n="152" d="100"/>
        </p:scale>
        <p:origin x="400" y="184"/>
      </p:cViewPr>
      <p:guideLst>
        <p:guide orient="horz" pos="395"/>
        <p:guide pos="287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51" d="100"/>
          <a:sy n="51" d="100"/>
        </p:scale>
        <p:origin x="1884" y="3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microsoft.com/office/2016/11/relationships/changesInfo" Target="changesInfos/changesInfo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Колодезный Евгений Сергеевич" userId="058400e5-b49e-4cac-b243-0906ded881d7" providerId="ADAL" clId="{11F7081E-D087-4B3B-B55C-B234D24DCE18}"/>
    <pc:docChg chg="undo custSel addSld delSld modSld">
      <pc:chgData name="Колодезный Евгений Сергеевич" userId="058400e5-b49e-4cac-b243-0906ded881d7" providerId="ADAL" clId="{11F7081E-D087-4B3B-B55C-B234D24DCE18}" dt="2020-06-09T11:29:30.676" v="360" actId="20577"/>
      <pc:docMkLst>
        <pc:docMk/>
      </pc:docMkLst>
      <pc:sldChg chg="del">
        <pc:chgData name="Колодезный Евгений Сергеевич" userId="058400e5-b49e-4cac-b243-0906ded881d7" providerId="ADAL" clId="{11F7081E-D087-4B3B-B55C-B234D24DCE18}" dt="2020-06-09T11:21:10.610" v="43" actId="47"/>
        <pc:sldMkLst>
          <pc:docMk/>
          <pc:sldMk cId="3472064595" sldId="257"/>
        </pc:sldMkLst>
      </pc:sldChg>
      <pc:sldChg chg="modSp mod">
        <pc:chgData name="Колодезный Евгений Сергеевич" userId="058400e5-b49e-4cac-b243-0906ded881d7" providerId="ADAL" clId="{11F7081E-D087-4B3B-B55C-B234D24DCE18}" dt="2020-06-09T11:21:26.665" v="78" actId="20577"/>
        <pc:sldMkLst>
          <pc:docMk/>
          <pc:sldMk cId="1864942597" sldId="263"/>
        </pc:sldMkLst>
        <pc:spChg chg="mod">
          <ac:chgData name="Колодезный Евгений Сергеевич" userId="058400e5-b49e-4cac-b243-0906ded881d7" providerId="ADAL" clId="{11F7081E-D087-4B3B-B55C-B234D24DCE18}" dt="2020-06-09T11:21:26.665" v="78" actId="20577"/>
          <ac:spMkLst>
            <pc:docMk/>
            <pc:sldMk cId="1864942597" sldId="263"/>
            <ac:spMk id="4" creationId="{00000000-0000-0000-0000-000000000000}"/>
          </ac:spMkLst>
        </pc:spChg>
      </pc:sldChg>
      <pc:sldChg chg="addSp delSp modSp mod">
        <pc:chgData name="Колодезный Евгений Сергеевич" userId="058400e5-b49e-4cac-b243-0906ded881d7" providerId="ADAL" clId="{11F7081E-D087-4B3B-B55C-B234D24DCE18}" dt="2020-06-09T11:18:49.946" v="4" actId="1076"/>
        <pc:sldMkLst>
          <pc:docMk/>
          <pc:sldMk cId="87172503" sldId="265"/>
        </pc:sldMkLst>
        <pc:spChg chg="add del mod">
          <ac:chgData name="Колодезный Евгений Сергеевич" userId="058400e5-b49e-4cac-b243-0906ded881d7" providerId="ADAL" clId="{11F7081E-D087-4B3B-B55C-B234D24DCE18}" dt="2020-06-09T11:18:43.523" v="1" actId="478"/>
          <ac:spMkLst>
            <pc:docMk/>
            <pc:sldMk cId="87172503" sldId="265"/>
            <ac:spMk id="3" creationId="{3F44D801-0783-478A-B8D2-90592D14AD3F}"/>
          </ac:spMkLst>
        </pc:spChg>
        <pc:spChg chg="del">
          <ac:chgData name="Колодезный Евгений Сергеевич" userId="058400e5-b49e-4cac-b243-0906ded881d7" providerId="ADAL" clId="{11F7081E-D087-4B3B-B55C-B234D24DCE18}" dt="2020-06-09T11:18:46.247" v="2" actId="478"/>
          <ac:spMkLst>
            <pc:docMk/>
            <pc:sldMk cId="87172503" sldId="265"/>
            <ac:spMk id="4" creationId="{00000000-0000-0000-0000-000000000000}"/>
          </ac:spMkLst>
        </pc:spChg>
        <pc:spChg chg="del">
          <ac:chgData name="Колодезный Евгений Сергеевич" userId="058400e5-b49e-4cac-b243-0906ded881d7" providerId="ADAL" clId="{11F7081E-D087-4B3B-B55C-B234D24DCE18}" dt="2020-06-09T11:18:40.514" v="0" actId="478"/>
          <ac:spMkLst>
            <pc:docMk/>
            <pc:sldMk cId="87172503" sldId="265"/>
            <ac:spMk id="5" creationId="{00000000-0000-0000-0000-000000000000}"/>
          </ac:spMkLst>
        </pc:spChg>
        <pc:spChg chg="add mod">
          <ac:chgData name="Колодезный Евгений Сергеевич" userId="058400e5-b49e-4cac-b243-0906ded881d7" providerId="ADAL" clId="{11F7081E-D087-4B3B-B55C-B234D24DCE18}" dt="2020-06-09T11:18:49.946" v="4" actId="1076"/>
          <ac:spMkLst>
            <pc:docMk/>
            <pc:sldMk cId="87172503" sldId="265"/>
            <ac:spMk id="8" creationId="{AB1C935E-8D3A-48EF-993F-3FC82C70BF8F}"/>
          </ac:spMkLst>
        </pc:spChg>
      </pc:sldChg>
      <pc:sldChg chg="addSp delSp modSp mod">
        <pc:chgData name="Колодезный Евгений Сергеевич" userId="058400e5-b49e-4cac-b243-0906ded881d7" providerId="ADAL" clId="{11F7081E-D087-4B3B-B55C-B234D24DCE18}" dt="2020-06-09T11:19:39.402" v="19" actId="20577"/>
        <pc:sldMkLst>
          <pc:docMk/>
          <pc:sldMk cId="353234079" sldId="270"/>
        </pc:sldMkLst>
        <pc:spChg chg="del">
          <ac:chgData name="Колодезный Евгений Сергеевич" userId="058400e5-b49e-4cac-b243-0906ded881d7" providerId="ADAL" clId="{11F7081E-D087-4B3B-B55C-B234D24DCE18}" dt="2020-06-09T11:19:06.862" v="6" actId="478"/>
          <ac:spMkLst>
            <pc:docMk/>
            <pc:sldMk cId="353234079" sldId="270"/>
            <ac:spMk id="2" creationId="{00000000-0000-0000-0000-000000000000}"/>
          </ac:spMkLst>
        </pc:spChg>
        <pc:spChg chg="del">
          <ac:chgData name="Колодезный Евгений Сергеевич" userId="058400e5-b49e-4cac-b243-0906ded881d7" providerId="ADAL" clId="{11F7081E-D087-4B3B-B55C-B234D24DCE18}" dt="2020-06-09T11:19:04.540" v="5" actId="478"/>
          <ac:spMkLst>
            <pc:docMk/>
            <pc:sldMk cId="353234079" sldId="270"/>
            <ac:spMk id="4" creationId="{90BDDA71-9D5C-4FF0-AF1F-1963B6104F14}"/>
          </ac:spMkLst>
        </pc:spChg>
        <pc:spChg chg="del">
          <ac:chgData name="Колодезный Евгений Сергеевич" userId="058400e5-b49e-4cac-b243-0906ded881d7" providerId="ADAL" clId="{11F7081E-D087-4B3B-B55C-B234D24DCE18}" dt="2020-06-09T11:19:04.540" v="5" actId="478"/>
          <ac:spMkLst>
            <pc:docMk/>
            <pc:sldMk cId="353234079" sldId="270"/>
            <ac:spMk id="5" creationId="{D59C7C99-143A-4848-820E-D2E33007C559}"/>
          </ac:spMkLst>
        </pc:spChg>
        <pc:spChg chg="del">
          <ac:chgData name="Колодезный Евгений Сергеевич" userId="058400e5-b49e-4cac-b243-0906ded881d7" providerId="ADAL" clId="{11F7081E-D087-4B3B-B55C-B234D24DCE18}" dt="2020-06-09T11:19:04.540" v="5" actId="478"/>
          <ac:spMkLst>
            <pc:docMk/>
            <pc:sldMk cId="353234079" sldId="270"/>
            <ac:spMk id="6" creationId="{D5D66A98-ADE9-45B3-B92E-1E243F1A8503}"/>
          </ac:spMkLst>
        </pc:spChg>
        <pc:spChg chg="del">
          <ac:chgData name="Колодезный Евгений Сергеевич" userId="058400e5-b49e-4cac-b243-0906ded881d7" providerId="ADAL" clId="{11F7081E-D087-4B3B-B55C-B234D24DCE18}" dt="2020-06-09T11:19:04.540" v="5" actId="478"/>
          <ac:spMkLst>
            <pc:docMk/>
            <pc:sldMk cId="353234079" sldId="270"/>
            <ac:spMk id="7" creationId="{464CC177-1521-41D5-91D5-1719CEEEF98F}"/>
          </ac:spMkLst>
        </pc:spChg>
        <pc:spChg chg="del">
          <ac:chgData name="Колодезный Евгений Сергеевич" userId="058400e5-b49e-4cac-b243-0906ded881d7" providerId="ADAL" clId="{11F7081E-D087-4B3B-B55C-B234D24DCE18}" dt="2020-06-09T11:19:04.540" v="5" actId="478"/>
          <ac:spMkLst>
            <pc:docMk/>
            <pc:sldMk cId="353234079" sldId="270"/>
            <ac:spMk id="10" creationId="{05935985-8032-4D90-9630-2BD49013E354}"/>
          </ac:spMkLst>
        </pc:spChg>
        <pc:spChg chg="del">
          <ac:chgData name="Колодезный Евгений Сергеевич" userId="058400e5-b49e-4cac-b243-0906ded881d7" providerId="ADAL" clId="{11F7081E-D087-4B3B-B55C-B234D24DCE18}" dt="2020-06-09T11:19:04.540" v="5" actId="478"/>
          <ac:spMkLst>
            <pc:docMk/>
            <pc:sldMk cId="353234079" sldId="270"/>
            <ac:spMk id="11" creationId="{22B351D0-5A58-4C4B-AA6F-F9B5577080FF}"/>
          </ac:spMkLst>
        </pc:spChg>
        <pc:spChg chg="add del mod">
          <ac:chgData name="Колодезный Евгений Сергеевич" userId="058400e5-b49e-4cac-b243-0906ded881d7" providerId="ADAL" clId="{11F7081E-D087-4B3B-B55C-B234D24DCE18}" dt="2020-06-09T11:19:09.885" v="7" actId="478"/>
          <ac:spMkLst>
            <pc:docMk/>
            <pc:sldMk cId="353234079" sldId="270"/>
            <ac:spMk id="12" creationId="{63DE89A1-46C2-4FC7-9820-463BA76D7B3B}"/>
          </ac:spMkLst>
        </pc:spChg>
        <pc:spChg chg="add mod">
          <ac:chgData name="Колодезный Евгений Сергеевич" userId="058400e5-b49e-4cac-b243-0906ded881d7" providerId="ADAL" clId="{11F7081E-D087-4B3B-B55C-B234D24DCE18}" dt="2020-06-09T11:19:39.402" v="19" actId="20577"/>
          <ac:spMkLst>
            <pc:docMk/>
            <pc:sldMk cId="353234079" sldId="270"/>
            <ac:spMk id="13" creationId="{E9090F67-24B9-4591-A93E-46F9F12C93BA}"/>
          </ac:spMkLst>
        </pc:spChg>
        <pc:picChg chg="del">
          <ac:chgData name="Колодезный Евгений Сергеевич" userId="058400e5-b49e-4cac-b243-0906ded881d7" providerId="ADAL" clId="{11F7081E-D087-4B3B-B55C-B234D24DCE18}" dt="2020-06-09T11:19:04.540" v="5" actId="478"/>
          <ac:picMkLst>
            <pc:docMk/>
            <pc:sldMk cId="353234079" sldId="270"/>
            <ac:picMk id="8" creationId="{469FEAC0-EE52-4FF1-9308-909DE5C8EE2F}"/>
          </ac:picMkLst>
        </pc:picChg>
        <pc:picChg chg="del">
          <ac:chgData name="Колодезный Евгений Сергеевич" userId="058400e5-b49e-4cac-b243-0906ded881d7" providerId="ADAL" clId="{11F7081E-D087-4B3B-B55C-B234D24DCE18}" dt="2020-06-09T11:19:04.540" v="5" actId="478"/>
          <ac:picMkLst>
            <pc:docMk/>
            <pc:sldMk cId="353234079" sldId="270"/>
            <ac:picMk id="9" creationId="{DEC0DECC-1731-4D6F-BA5F-8DC55A660AAC}"/>
          </ac:picMkLst>
        </pc:picChg>
      </pc:sldChg>
      <pc:sldChg chg="del">
        <pc:chgData name="Колодезный Евгений Сергеевич" userId="058400e5-b49e-4cac-b243-0906ded881d7" providerId="ADAL" clId="{11F7081E-D087-4B3B-B55C-B234D24DCE18}" dt="2020-06-09T11:21:10.610" v="43" actId="47"/>
        <pc:sldMkLst>
          <pc:docMk/>
          <pc:sldMk cId="1063424428" sldId="271"/>
        </pc:sldMkLst>
      </pc:sldChg>
      <pc:sldChg chg="del">
        <pc:chgData name="Колодезный Евгений Сергеевич" userId="058400e5-b49e-4cac-b243-0906ded881d7" providerId="ADAL" clId="{11F7081E-D087-4B3B-B55C-B234D24DCE18}" dt="2020-06-09T11:21:10.610" v="43" actId="47"/>
        <pc:sldMkLst>
          <pc:docMk/>
          <pc:sldMk cId="625756119" sldId="325"/>
        </pc:sldMkLst>
      </pc:sldChg>
      <pc:sldChg chg="del">
        <pc:chgData name="Колодезный Евгений Сергеевич" userId="058400e5-b49e-4cac-b243-0906ded881d7" providerId="ADAL" clId="{11F7081E-D087-4B3B-B55C-B234D24DCE18}" dt="2020-06-09T11:21:10.610" v="43" actId="47"/>
        <pc:sldMkLst>
          <pc:docMk/>
          <pc:sldMk cId="1531901481" sldId="326"/>
        </pc:sldMkLst>
      </pc:sldChg>
      <pc:sldChg chg="addSp delSp modSp mod">
        <pc:chgData name="Колодезный Евгений Сергеевич" userId="058400e5-b49e-4cac-b243-0906ded881d7" providerId="ADAL" clId="{11F7081E-D087-4B3B-B55C-B234D24DCE18}" dt="2020-06-09T11:19:59.847" v="24" actId="1076"/>
        <pc:sldMkLst>
          <pc:docMk/>
          <pc:sldMk cId="2843076047" sldId="327"/>
        </pc:sldMkLst>
        <pc:spChg chg="del">
          <ac:chgData name="Колодезный Евгений Сергеевич" userId="058400e5-b49e-4cac-b243-0906ded881d7" providerId="ADAL" clId="{11F7081E-D087-4B3B-B55C-B234D24DCE18}" dt="2020-06-09T11:19:52.840" v="20" actId="478"/>
          <ac:spMkLst>
            <pc:docMk/>
            <pc:sldMk cId="2843076047" sldId="327"/>
            <ac:spMk id="2" creationId="{00000000-0000-0000-0000-000000000000}"/>
          </ac:spMkLst>
        </pc:spChg>
        <pc:spChg chg="add del mod">
          <ac:chgData name="Колодезный Евгений Сергеевич" userId="058400e5-b49e-4cac-b243-0906ded881d7" providerId="ADAL" clId="{11F7081E-D087-4B3B-B55C-B234D24DCE18}" dt="2020-06-09T11:19:55.177" v="21" actId="478"/>
          <ac:spMkLst>
            <pc:docMk/>
            <pc:sldMk cId="2843076047" sldId="327"/>
            <ac:spMk id="4" creationId="{6C474B60-94A7-4EA9-999C-3A59DD0E4045}"/>
          </ac:spMkLst>
        </pc:spChg>
        <pc:spChg chg="del">
          <ac:chgData name="Колодезный Евгений Сергеевич" userId="058400e5-b49e-4cac-b243-0906ded881d7" providerId="ADAL" clId="{11F7081E-D087-4B3B-B55C-B234D24DCE18}" dt="2020-06-09T11:19:52.840" v="20" actId="478"/>
          <ac:spMkLst>
            <pc:docMk/>
            <pc:sldMk cId="2843076047" sldId="327"/>
            <ac:spMk id="10" creationId="{B36D5356-2E43-4822-91AF-CD7273D9859A}"/>
          </ac:spMkLst>
        </pc:spChg>
        <pc:spChg chg="del">
          <ac:chgData name="Колодезный Евгений Сергеевич" userId="058400e5-b49e-4cac-b243-0906ded881d7" providerId="ADAL" clId="{11F7081E-D087-4B3B-B55C-B234D24DCE18}" dt="2020-06-09T11:19:52.840" v="20" actId="478"/>
          <ac:spMkLst>
            <pc:docMk/>
            <pc:sldMk cId="2843076047" sldId="327"/>
            <ac:spMk id="11" creationId="{168ADEC6-F086-49DB-9175-21A351516967}"/>
          </ac:spMkLst>
        </pc:spChg>
        <pc:spChg chg="add mod">
          <ac:chgData name="Колодезный Евгений Сергеевич" userId="058400e5-b49e-4cac-b243-0906ded881d7" providerId="ADAL" clId="{11F7081E-D087-4B3B-B55C-B234D24DCE18}" dt="2020-06-09T11:19:59.847" v="24" actId="1076"/>
          <ac:spMkLst>
            <pc:docMk/>
            <pc:sldMk cId="2843076047" sldId="327"/>
            <ac:spMk id="12" creationId="{6F5C7592-E440-49F4-9C81-90D24E0BF23E}"/>
          </ac:spMkLst>
        </pc:spChg>
        <pc:spChg chg="del">
          <ac:chgData name="Колодезный Евгений Сергеевич" userId="058400e5-b49e-4cac-b243-0906ded881d7" providerId="ADAL" clId="{11F7081E-D087-4B3B-B55C-B234D24DCE18}" dt="2020-06-09T11:19:52.840" v="20" actId="478"/>
          <ac:spMkLst>
            <pc:docMk/>
            <pc:sldMk cId="2843076047" sldId="327"/>
            <ac:spMk id="13" creationId="{470FEF51-08FE-4D07-AAC5-308BF1650784}"/>
          </ac:spMkLst>
        </pc:spChg>
        <pc:picChg chg="del">
          <ac:chgData name="Колодезный Евгений Сергеевич" userId="058400e5-b49e-4cac-b243-0906ded881d7" providerId="ADAL" clId="{11F7081E-D087-4B3B-B55C-B234D24DCE18}" dt="2020-06-09T11:19:52.840" v="20" actId="478"/>
          <ac:picMkLst>
            <pc:docMk/>
            <pc:sldMk cId="2843076047" sldId="327"/>
            <ac:picMk id="6" creationId="{AACE2A1B-8AC2-474C-9282-A74DD2E0284A}"/>
          </ac:picMkLst>
        </pc:picChg>
        <pc:picChg chg="del">
          <ac:chgData name="Колодезный Евгений Сергеевич" userId="058400e5-b49e-4cac-b243-0906ded881d7" providerId="ADAL" clId="{11F7081E-D087-4B3B-B55C-B234D24DCE18}" dt="2020-06-09T11:19:52.840" v="20" actId="478"/>
          <ac:picMkLst>
            <pc:docMk/>
            <pc:sldMk cId="2843076047" sldId="327"/>
            <ac:picMk id="14" creationId="{BC227A98-437C-4D46-89FD-DA1651084213}"/>
          </ac:picMkLst>
        </pc:picChg>
      </pc:sldChg>
      <pc:sldChg chg="addSp delSp modSp new mod">
        <pc:chgData name="Колодезный Евгений Сергеевич" userId="058400e5-b49e-4cac-b243-0906ded881d7" providerId="ADAL" clId="{11F7081E-D087-4B3B-B55C-B234D24DCE18}" dt="2020-06-09T11:20:15.739" v="28" actId="207"/>
        <pc:sldMkLst>
          <pc:docMk/>
          <pc:sldMk cId="1817075484" sldId="328"/>
        </pc:sldMkLst>
        <pc:spChg chg="del">
          <ac:chgData name="Колодезный Евгений Сергеевич" userId="058400e5-b49e-4cac-b243-0906ded881d7" providerId="ADAL" clId="{11F7081E-D087-4B3B-B55C-B234D24DCE18}" dt="2020-06-09T11:20:12.516" v="26" actId="478"/>
          <ac:spMkLst>
            <pc:docMk/>
            <pc:sldMk cId="1817075484" sldId="328"/>
            <ac:spMk id="2" creationId="{A9F48F5E-9105-494A-9EF9-DAABE6DBAEE5}"/>
          </ac:spMkLst>
        </pc:spChg>
        <pc:spChg chg="del">
          <ac:chgData name="Колодезный Евгений Сергеевич" userId="058400e5-b49e-4cac-b243-0906ded881d7" providerId="ADAL" clId="{11F7081E-D087-4B3B-B55C-B234D24DCE18}" dt="2020-06-09T11:20:12.516" v="26" actId="478"/>
          <ac:spMkLst>
            <pc:docMk/>
            <pc:sldMk cId="1817075484" sldId="328"/>
            <ac:spMk id="3" creationId="{CFB0EAC3-46EE-44F2-A205-8EDFFB55BFD0}"/>
          </ac:spMkLst>
        </pc:spChg>
        <pc:spChg chg="add mod">
          <ac:chgData name="Колодезный Евгений Сергеевич" userId="058400e5-b49e-4cac-b243-0906ded881d7" providerId="ADAL" clId="{11F7081E-D087-4B3B-B55C-B234D24DCE18}" dt="2020-06-09T11:20:15.739" v="28" actId="207"/>
          <ac:spMkLst>
            <pc:docMk/>
            <pc:sldMk cId="1817075484" sldId="328"/>
            <ac:spMk id="4" creationId="{F1C4EF3A-6BD9-4828-AC09-F4D77499BAF7}"/>
          </ac:spMkLst>
        </pc:spChg>
      </pc:sldChg>
      <pc:sldChg chg="addSp delSp modSp new mod">
        <pc:chgData name="Колодезный Евгений Сергеевич" userId="058400e5-b49e-4cac-b243-0906ded881d7" providerId="ADAL" clId="{11F7081E-D087-4B3B-B55C-B234D24DCE18}" dt="2020-06-09T11:20:33.988" v="35" actId="207"/>
        <pc:sldMkLst>
          <pc:docMk/>
          <pc:sldMk cId="281315371" sldId="329"/>
        </pc:sldMkLst>
        <pc:spChg chg="del">
          <ac:chgData name="Колодезный Евгений Сергеевич" userId="058400e5-b49e-4cac-b243-0906ded881d7" providerId="ADAL" clId="{11F7081E-D087-4B3B-B55C-B234D24DCE18}" dt="2020-06-09T11:20:27.713" v="30" actId="478"/>
          <ac:spMkLst>
            <pc:docMk/>
            <pc:sldMk cId="281315371" sldId="329"/>
            <ac:spMk id="2" creationId="{844EBBB1-CD6C-43CE-924A-A3DCE6446F71}"/>
          </ac:spMkLst>
        </pc:spChg>
        <pc:spChg chg="del">
          <ac:chgData name="Колодезный Евгений Сергеевич" userId="058400e5-b49e-4cac-b243-0906ded881d7" providerId="ADAL" clId="{11F7081E-D087-4B3B-B55C-B234D24DCE18}" dt="2020-06-09T11:20:27.713" v="30" actId="478"/>
          <ac:spMkLst>
            <pc:docMk/>
            <pc:sldMk cId="281315371" sldId="329"/>
            <ac:spMk id="3" creationId="{E368DC7C-3218-4C11-806E-BF8588568FD7}"/>
          </ac:spMkLst>
        </pc:spChg>
        <pc:spChg chg="add mod">
          <ac:chgData name="Колодезный Евгений Сергеевич" userId="058400e5-b49e-4cac-b243-0906ded881d7" providerId="ADAL" clId="{11F7081E-D087-4B3B-B55C-B234D24DCE18}" dt="2020-06-09T11:20:33.988" v="35" actId="207"/>
          <ac:spMkLst>
            <pc:docMk/>
            <pc:sldMk cId="281315371" sldId="329"/>
            <ac:spMk id="4" creationId="{DC7C66A4-4379-4BB2-B4EB-8A9253CB21D2}"/>
          </ac:spMkLst>
        </pc:spChg>
      </pc:sldChg>
      <pc:sldChg chg="addSp delSp modSp new mod">
        <pc:chgData name="Колодезный Евгений Сергеевич" userId="058400e5-b49e-4cac-b243-0906ded881d7" providerId="ADAL" clId="{11F7081E-D087-4B3B-B55C-B234D24DCE18}" dt="2020-06-09T11:20:50.674" v="39" actId="207"/>
        <pc:sldMkLst>
          <pc:docMk/>
          <pc:sldMk cId="1998358658" sldId="330"/>
        </pc:sldMkLst>
        <pc:spChg chg="del">
          <ac:chgData name="Колодезный Евгений Сергеевич" userId="058400e5-b49e-4cac-b243-0906ded881d7" providerId="ADAL" clId="{11F7081E-D087-4B3B-B55C-B234D24DCE18}" dt="2020-06-09T11:20:47.150" v="37" actId="478"/>
          <ac:spMkLst>
            <pc:docMk/>
            <pc:sldMk cId="1998358658" sldId="330"/>
            <ac:spMk id="2" creationId="{D00DD90A-DD05-4723-9358-886C181FBC0E}"/>
          </ac:spMkLst>
        </pc:spChg>
        <pc:spChg chg="del">
          <ac:chgData name="Колодезный Евгений Сергеевич" userId="058400e5-b49e-4cac-b243-0906ded881d7" providerId="ADAL" clId="{11F7081E-D087-4B3B-B55C-B234D24DCE18}" dt="2020-06-09T11:20:47.150" v="37" actId="478"/>
          <ac:spMkLst>
            <pc:docMk/>
            <pc:sldMk cId="1998358658" sldId="330"/>
            <ac:spMk id="3" creationId="{C682FE20-E810-4C29-BCF3-73C029C619ED}"/>
          </ac:spMkLst>
        </pc:spChg>
        <pc:spChg chg="add mod">
          <ac:chgData name="Колодезный Евгений Сергеевич" userId="058400e5-b49e-4cac-b243-0906ded881d7" providerId="ADAL" clId="{11F7081E-D087-4B3B-B55C-B234D24DCE18}" dt="2020-06-09T11:20:50.674" v="39" actId="207"/>
          <ac:spMkLst>
            <pc:docMk/>
            <pc:sldMk cId="1998358658" sldId="330"/>
            <ac:spMk id="4" creationId="{523213B0-F8DA-4970-9CB7-C6A1E83964F7}"/>
          </ac:spMkLst>
        </pc:spChg>
      </pc:sldChg>
      <pc:sldChg chg="addSp delSp modSp new mod">
        <pc:chgData name="Колодезный Евгений Сергеевич" userId="058400e5-b49e-4cac-b243-0906ded881d7" providerId="ADAL" clId="{11F7081E-D087-4B3B-B55C-B234D24DCE18}" dt="2020-06-09T11:29:30.676" v="360" actId="20577"/>
        <pc:sldMkLst>
          <pc:docMk/>
          <pc:sldMk cId="878754301" sldId="331"/>
        </pc:sldMkLst>
        <pc:spChg chg="del">
          <ac:chgData name="Колодезный Евгений Сергеевич" userId="058400e5-b49e-4cac-b243-0906ded881d7" providerId="ADAL" clId="{11F7081E-D087-4B3B-B55C-B234D24DCE18}" dt="2020-06-09T11:21:05.612" v="41" actId="478"/>
          <ac:spMkLst>
            <pc:docMk/>
            <pc:sldMk cId="878754301" sldId="331"/>
            <ac:spMk id="2" creationId="{305398D9-AEB7-409D-8F4C-1FAE77FCC691}"/>
          </ac:spMkLst>
        </pc:spChg>
        <pc:spChg chg="del">
          <ac:chgData name="Колодезный Евгений Сергеевич" userId="058400e5-b49e-4cac-b243-0906ded881d7" providerId="ADAL" clId="{11F7081E-D087-4B3B-B55C-B234D24DCE18}" dt="2020-06-09T11:21:05.612" v="41" actId="478"/>
          <ac:spMkLst>
            <pc:docMk/>
            <pc:sldMk cId="878754301" sldId="331"/>
            <ac:spMk id="3" creationId="{76B6645C-99AF-40C3-A33C-9B8D7D1AA337}"/>
          </ac:spMkLst>
        </pc:spChg>
        <pc:spChg chg="add mod">
          <ac:chgData name="Колодезный Евгений Сергеевич" userId="058400e5-b49e-4cac-b243-0906ded881d7" providerId="ADAL" clId="{11F7081E-D087-4B3B-B55C-B234D24DCE18}" dt="2020-06-09T11:29:30.676" v="360" actId="20577"/>
          <ac:spMkLst>
            <pc:docMk/>
            <pc:sldMk cId="878754301" sldId="331"/>
            <ac:spMk id="5" creationId="{33696491-7DDA-4A8E-A8E2-C6AC11087BF2}"/>
          </ac:spMkLst>
        </pc:spChg>
        <pc:spChg chg="add mod">
          <ac:chgData name="Колодезный Евгений Сергеевич" userId="058400e5-b49e-4cac-b243-0906ded881d7" providerId="ADAL" clId="{11F7081E-D087-4B3B-B55C-B234D24DCE18}" dt="2020-06-09T11:26:36.942" v="216" actId="1076"/>
          <ac:spMkLst>
            <pc:docMk/>
            <pc:sldMk cId="878754301" sldId="331"/>
            <ac:spMk id="6" creationId="{AC73CA99-847B-4F63-A237-9FFDF5A258F4}"/>
          </ac:spMkLst>
        </pc:spChg>
        <pc:spChg chg="add mod">
          <ac:chgData name="Колодезный Евгений Сергеевич" userId="058400e5-b49e-4cac-b243-0906ded881d7" providerId="ADAL" clId="{11F7081E-D087-4B3B-B55C-B234D24DCE18}" dt="2020-06-09T11:29:00.754" v="357" actId="1076"/>
          <ac:spMkLst>
            <pc:docMk/>
            <pc:sldMk cId="878754301" sldId="331"/>
            <ac:spMk id="7" creationId="{60488793-88D4-4919-9673-E74614D667DD}"/>
          </ac:spMkLst>
        </pc:spChg>
        <pc:graphicFrameChg chg="add mod modGraphic">
          <ac:chgData name="Колодезный Евгений Сергеевич" userId="058400e5-b49e-4cac-b243-0906ded881d7" providerId="ADAL" clId="{11F7081E-D087-4B3B-B55C-B234D24DCE18}" dt="2020-06-09T11:26:27.093" v="212" actId="207"/>
          <ac:graphicFrameMkLst>
            <pc:docMk/>
            <pc:sldMk cId="878754301" sldId="331"/>
            <ac:graphicFrameMk id="4" creationId="{803934C3-3705-4A15-B706-F184D9C64F37}"/>
          </ac:graphicFrameMkLst>
        </pc:graphicFrameChg>
      </pc:sldChg>
      <pc:sldChg chg="addSp delSp modSp new mod">
        <pc:chgData name="Колодезный Евгений Сергеевич" userId="058400e5-b49e-4cac-b243-0906ded881d7" providerId="ADAL" clId="{11F7081E-D087-4B3B-B55C-B234D24DCE18}" dt="2020-06-09T11:27:41.368" v="318" actId="1076"/>
        <pc:sldMkLst>
          <pc:docMk/>
          <pc:sldMk cId="2132058633" sldId="332"/>
        </pc:sldMkLst>
        <pc:spChg chg="del">
          <ac:chgData name="Колодезный Евгений Сергеевич" userId="058400e5-b49e-4cac-b243-0906ded881d7" providerId="ADAL" clId="{11F7081E-D087-4B3B-B55C-B234D24DCE18}" dt="2020-06-09T11:22:33.154" v="82" actId="478"/>
          <ac:spMkLst>
            <pc:docMk/>
            <pc:sldMk cId="2132058633" sldId="332"/>
            <ac:spMk id="2" creationId="{F9147EF0-DA61-468C-95EE-4379DFA21A6D}"/>
          </ac:spMkLst>
        </pc:spChg>
        <pc:spChg chg="del">
          <ac:chgData name="Колодезный Евгений Сергеевич" userId="058400e5-b49e-4cac-b243-0906ded881d7" providerId="ADAL" clId="{11F7081E-D087-4B3B-B55C-B234D24DCE18}" dt="2020-06-09T11:22:33.154" v="82" actId="478"/>
          <ac:spMkLst>
            <pc:docMk/>
            <pc:sldMk cId="2132058633" sldId="332"/>
            <ac:spMk id="3" creationId="{1438BFB9-D7BF-4654-ACF4-2C5DB348603A}"/>
          </ac:spMkLst>
        </pc:spChg>
        <pc:spChg chg="add mod">
          <ac:chgData name="Колодезный Евгений Сергеевич" userId="058400e5-b49e-4cac-b243-0906ded881d7" providerId="ADAL" clId="{11F7081E-D087-4B3B-B55C-B234D24DCE18}" dt="2020-06-09T11:27:41.368" v="318" actId="1076"/>
          <ac:spMkLst>
            <pc:docMk/>
            <pc:sldMk cId="2132058633" sldId="332"/>
            <ac:spMk id="4" creationId="{6BEDDFF2-4A04-49FA-97C7-7442D96220AE}"/>
          </ac:spMkLst>
        </pc:spChg>
      </pc:sldChg>
      <pc:sldMasterChg chg="delSldLayout">
        <pc:chgData name="Колодезный Евгений Сергеевич" userId="058400e5-b49e-4cac-b243-0906ded881d7" providerId="ADAL" clId="{11F7081E-D087-4B3B-B55C-B234D24DCE18}" dt="2020-06-09T11:21:10.610" v="43" actId="47"/>
        <pc:sldMasterMkLst>
          <pc:docMk/>
          <pc:sldMasterMk cId="1055865372" sldId="2147483684"/>
        </pc:sldMasterMkLst>
        <pc:sldLayoutChg chg="del">
          <pc:chgData name="Колодезный Евгений Сергеевич" userId="058400e5-b49e-4cac-b243-0906ded881d7" providerId="ADAL" clId="{11F7081E-D087-4B3B-B55C-B234D24DCE18}" dt="2020-06-09T11:21:10.610" v="43" actId="47"/>
          <pc:sldLayoutMkLst>
            <pc:docMk/>
            <pc:sldMasterMk cId="1055865372" sldId="2147483684"/>
            <pc:sldLayoutMk cId="411462736" sldId="2147483710"/>
          </pc:sldLayoutMkLst>
        </pc:sldLayoutChg>
      </pc:sldMasterChg>
    </pc:docChg>
  </pc:docChgLst>
  <pc:docChgLst>
    <pc:chgData name="Колодезный Евгений Сергеевич" userId="058400e5-b49e-4cac-b243-0906ded881d7" providerId="ADAL" clId="{D4177B61-012B-40F6-93F2-3491FC4C5F5F}"/>
    <pc:docChg chg="undo custSel modSld sldOrd addSection modSection">
      <pc:chgData name="Колодезный Евгений Сергеевич" userId="058400e5-b49e-4cac-b243-0906ded881d7" providerId="ADAL" clId="{D4177B61-012B-40F6-93F2-3491FC4C5F5F}" dt="2020-06-11T11:39:11.128" v="418" actId="1076"/>
      <pc:docMkLst>
        <pc:docMk/>
      </pc:docMkLst>
      <pc:sldChg chg="ord setBg">
        <pc:chgData name="Колодезный Евгений Сергеевич" userId="058400e5-b49e-4cac-b243-0906ded881d7" providerId="ADAL" clId="{D4177B61-012B-40F6-93F2-3491FC4C5F5F}" dt="2020-06-11T11:12:34.004" v="38"/>
        <pc:sldMkLst>
          <pc:docMk/>
          <pc:sldMk cId="1864942597" sldId="263"/>
        </pc:sldMkLst>
      </pc:sldChg>
      <pc:sldChg chg="setBg">
        <pc:chgData name="Колодезный Евгений Сергеевич" userId="058400e5-b49e-4cac-b243-0906ded881d7" providerId="ADAL" clId="{D4177B61-012B-40F6-93F2-3491FC4C5F5F}" dt="2020-06-11T11:10:58.481" v="27"/>
        <pc:sldMkLst>
          <pc:docMk/>
          <pc:sldMk cId="87172503" sldId="265"/>
        </pc:sldMkLst>
      </pc:sldChg>
      <pc:sldChg chg="addSp modSp mod setBg">
        <pc:chgData name="Колодезный Евгений Сергеевич" userId="058400e5-b49e-4cac-b243-0906ded881d7" providerId="ADAL" clId="{D4177B61-012B-40F6-93F2-3491FC4C5F5F}" dt="2020-06-11T11:12:20.057" v="35" actId="1076"/>
        <pc:sldMkLst>
          <pc:docMk/>
          <pc:sldMk cId="353234079" sldId="270"/>
        </pc:sldMkLst>
        <pc:spChg chg="add mod">
          <ac:chgData name="Колодезный Евгений Сергеевич" userId="058400e5-b49e-4cac-b243-0906ded881d7" providerId="ADAL" clId="{D4177B61-012B-40F6-93F2-3491FC4C5F5F}" dt="2020-06-11T11:12:20.057" v="35" actId="1076"/>
          <ac:spMkLst>
            <pc:docMk/>
            <pc:sldMk cId="353234079" sldId="270"/>
            <ac:spMk id="2" creationId="{D7716DFA-BA0F-42AD-AC0E-66A5C09C22C2}"/>
          </ac:spMkLst>
        </pc:spChg>
        <pc:spChg chg="mod">
          <ac:chgData name="Колодезный Евгений Сергеевич" userId="058400e5-b49e-4cac-b243-0906ded881d7" providerId="ADAL" clId="{D4177B61-012B-40F6-93F2-3491FC4C5F5F}" dt="2020-06-11T11:11:49.613" v="29" actId="20577"/>
          <ac:spMkLst>
            <pc:docMk/>
            <pc:sldMk cId="353234079" sldId="270"/>
            <ac:spMk id="13" creationId="{E9090F67-24B9-4591-A93E-46F9F12C93BA}"/>
          </ac:spMkLst>
        </pc:spChg>
      </pc:sldChg>
      <pc:sldChg chg="addSp modSp">
        <pc:chgData name="Колодезный Евгений Сергеевич" userId="058400e5-b49e-4cac-b243-0906ded881d7" providerId="ADAL" clId="{D4177B61-012B-40F6-93F2-3491FC4C5F5F}" dt="2020-06-11T11:12:22.958" v="36"/>
        <pc:sldMkLst>
          <pc:docMk/>
          <pc:sldMk cId="2843076047" sldId="327"/>
        </pc:sldMkLst>
        <pc:spChg chg="add mod">
          <ac:chgData name="Колодезный Евгений Сергеевич" userId="058400e5-b49e-4cac-b243-0906ded881d7" providerId="ADAL" clId="{D4177B61-012B-40F6-93F2-3491FC4C5F5F}" dt="2020-06-11T11:12:22.958" v="36"/>
          <ac:spMkLst>
            <pc:docMk/>
            <pc:sldMk cId="2843076047" sldId="327"/>
            <ac:spMk id="3" creationId="{BED040D8-068B-45CE-9687-CC6C31E374DE}"/>
          </ac:spMkLst>
        </pc:spChg>
      </pc:sldChg>
      <pc:sldChg chg="addSp delSp modSp mod ord">
        <pc:chgData name="Колодезный Евгений Сергеевич" userId="058400e5-b49e-4cac-b243-0906ded881d7" providerId="ADAL" clId="{D4177B61-012B-40F6-93F2-3491FC4C5F5F}" dt="2020-06-11T11:39:11.128" v="418" actId="1076"/>
        <pc:sldMkLst>
          <pc:docMk/>
          <pc:sldMk cId="1817075484" sldId="328"/>
        </pc:sldMkLst>
        <pc:spChg chg="add mod">
          <ac:chgData name="Колодезный Евгений Сергеевич" userId="058400e5-b49e-4cac-b243-0906ded881d7" providerId="ADAL" clId="{D4177B61-012B-40F6-93F2-3491FC4C5F5F}" dt="2020-06-11T11:12:40.458" v="40"/>
          <ac:spMkLst>
            <pc:docMk/>
            <pc:sldMk cId="1817075484" sldId="328"/>
            <ac:spMk id="3" creationId="{A028C892-1F0D-4CA1-B9C2-D15962918F0E}"/>
          </ac:spMkLst>
        </pc:spChg>
        <pc:spChg chg="mod">
          <ac:chgData name="Колодезный Евгений Сергеевич" userId="058400e5-b49e-4cac-b243-0906ded881d7" providerId="ADAL" clId="{D4177B61-012B-40F6-93F2-3491FC4C5F5F}" dt="2020-06-11T11:39:07.101" v="416" actId="1076"/>
          <ac:spMkLst>
            <pc:docMk/>
            <pc:sldMk cId="1817075484" sldId="328"/>
            <ac:spMk id="4" creationId="{F1C4EF3A-6BD9-4828-AC09-F4D77499BAF7}"/>
          </ac:spMkLst>
        </pc:spChg>
        <pc:graphicFrameChg chg="add del mod modGraphic">
          <ac:chgData name="Колодезный Евгений Сергеевич" userId="058400e5-b49e-4cac-b243-0906ded881d7" providerId="ADAL" clId="{D4177B61-012B-40F6-93F2-3491FC4C5F5F}" dt="2020-06-11T11:34:57.910" v="389" actId="478"/>
          <ac:graphicFrameMkLst>
            <pc:docMk/>
            <pc:sldMk cId="1817075484" sldId="328"/>
            <ac:graphicFrameMk id="5" creationId="{51FD971A-1786-40A3-9AB2-1D78CB07D149}"/>
          </ac:graphicFrameMkLst>
        </pc:graphicFrameChg>
        <pc:graphicFrameChg chg="add mod modGraphic">
          <ac:chgData name="Колодезный Евгений Сергеевич" userId="058400e5-b49e-4cac-b243-0906ded881d7" providerId="ADAL" clId="{D4177B61-012B-40F6-93F2-3491FC4C5F5F}" dt="2020-06-11T11:39:11.128" v="418" actId="1076"/>
          <ac:graphicFrameMkLst>
            <pc:docMk/>
            <pc:sldMk cId="1817075484" sldId="328"/>
            <ac:graphicFrameMk id="6" creationId="{C5436DE3-3DC1-4AC2-81F2-0FDBE80845FA}"/>
          </ac:graphicFrameMkLst>
        </pc:graphicFrameChg>
      </pc:sldChg>
      <pc:sldChg chg="addSp modSp mod ord">
        <pc:chgData name="Колодезный Евгений Сергеевич" userId="058400e5-b49e-4cac-b243-0906ded881d7" providerId="ADAL" clId="{D4177B61-012B-40F6-93F2-3491FC4C5F5F}" dt="2020-06-11T11:37:42.753" v="414" actId="1076"/>
        <pc:sldMkLst>
          <pc:docMk/>
          <pc:sldMk cId="281315371" sldId="329"/>
        </pc:sldMkLst>
        <pc:spChg chg="add mod">
          <ac:chgData name="Колодезный Евгений Сергеевич" userId="058400e5-b49e-4cac-b243-0906ded881d7" providerId="ADAL" clId="{D4177B61-012B-40F6-93F2-3491FC4C5F5F}" dt="2020-06-11T11:12:41.708" v="41"/>
          <ac:spMkLst>
            <pc:docMk/>
            <pc:sldMk cId="281315371" sldId="329"/>
            <ac:spMk id="3" creationId="{0AED904A-93CD-4848-A261-D52AB2CA5E9A}"/>
          </ac:spMkLst>
        </pc:spChg>
        <pc:spChg chg="mod">
          <ac:chgData name="Колодезный Евгений Сергеевич" userId="058400e5-b49e-4cac-b243-0906ded881d7" providerId="ADAL" clId="{D4177B61-012B-40F6-93F2-3491FC4C5F5F}" dt="2020-06-11T11:37:37.604" v="413" actId="20577"/>
          <ac:spMkLst>
            <pc:docMk/>
            <pc:sldMk cId="281315371" sldId="329"/>
            <ac:spMk id="4" creationId="{DC7C66A4-4379-4BB2-B4EB-8A9253CB21D2}"/>
          </ac:spMkLst>
        </pc:spChg>
        <pc:graphicFrameChg chg="add mod modGraphic">
          <ac:chgData name="Колодезный Евгений Сергеевич" userId="058400e5-b49e-4cac-b243-0906ded881d7" providerId="ADAL" clId="{D4177B61-012B-40F6-93F2-3491FC4C5F5F}" dt="2020-06-11T11:37:42.753" v="414" actId="1076"/>
          <ac:graphicFrameMkLst>
            <pc:docMk/>
            <pc:sldMk cId="281315371" sldId="329"/>
            <ac:graphicFrameMk id="5" creationId="{EC504C21-0A08-4790-B793-7AA89E330425}"/>
          </ac:graphicFrameMkLst>
        </pc:graphicFrameChg>
      </pc:sldChg>
      <pc:sldChg chg="addSp modSp ord">
        <pc:chgData name="Колодезный Евгений Сергеевич" userId="058400e5-b49e-4cac-b243-0906ded881d7" providerId="ADAL" clId="{D4177B61-012B-40F6-93F2-3491FC4C5F5F}" dt="2020-06-11T11:12:44.921" v="42"/>
        <pc:sldMkLst>
          <pc:docMk/>
          <pc:sldMk cId="1998358658" sldId="330"/>
        </pc:sldMkLst>
        <pc:spChg chg="add mod">
          <ac:chgData name="Колодезный Евгений Сергеевич" userId="058400e5-b49e-4cac-b243-0906ded881d7" providerId="ADAL" clId="{D4177B61-012B-40F6-93F2-3491FC4C5F5F}" dt="2020-06-11T11:12:44.921" v="42"/>
          <ac:spMkLst>
            <pc:docMk/>
            <pc:sldMk cId="1998358658" sldId="330"/>
            <ac:spMk id="3" creationId="{F261E3A4-D187-417C-8CC4-F8C802287251}"/>
          </ac:spMkLst>
        </pc:spChg>
      </pc:sldChg>
      <pc:sldChg chg="addSp modSp mod ord">
        <pc:chgData name="Колодезный Евгений Сергеевич" userId="058400e5-b49e-4cac-b243-0906ded881d7" providerId="ADAL" clId="{D4177B61-012B-40F6-93F2-3491FC4C5F5F}" dt="2020-06-11T11:12:46.202" v="43"/>
        <pc:sldMkLst>
          <pc:docMk/>
          <pc:sldMk cId="878754301" sldId="331"/>
        </pc:sldMkLst>
        <pc:spChg chg="mod">
          <ac:chgData name="Колодезный Евгений Сергеевич" userId="058400e5-b49e-4cac-b243-0906ded881d7" providerId="ADAL" clId="{D4177B61-012B-40F6-93F2-3491FC4C5F5F}" dt="2020-06-09T12:04:58.131" v="9" actId="1076"/>
          <ac:spMkLst>
            <pc:docMk/>
            <pc:sldMk cId="878754301" sldId="331"/>
            <ac:spMk id="5" creationId="{33696491-7DDA-4A8E-A8E2-C6AC11087BF2}"/>
          </ac:spMkLst>
        </pc:spChg>
        <pc:spChg chg="add mod">
          <ac:chgData name="Колодезный Евгений Сергеевич" userId="058400e5-b49e-4cac-b243-0906ded881d7" providerId="ADAL" clId="{D4177B61-012B-40F6-93F2-3491FC4C5F5F}" dt="2020-06-09T12:05:00.221" v="10" actId="1076"/>
          <ac:spMkLst>
            <pc:docMk/>
            <pc:sldMk cId="878754301" sldId="331"/>
            <ac:spMk id="8" creationId="{8B11EB54-8887-467E-ABD4-DDF656793F5B}"/>
          </ac:spMkLst>
        </pc:spChg>
        <pc:spChg chg="add mod">
          <ac:chgData name="Колодезный Евгений Сергеевич" userId="058400e5-b49e-4cac-b243-0906ded881d7" providerId="ADAL" clId="{D4177B61-012B-40F6-93F2-3491FC4C5F5F}" dt="2020-06-11T11:12:46.202" v="43"/>
          <ac:spMkLst>
            <pc:docMk/>
            <pc:sldMk cId="878754301" sldId="331"/>
            <ac:spMk id="9" creationId="{BF26CDFC-096D-4246-82D5-379A73B07C43}"/>
          </ac:spMkLst>
        </pc:spChg>
        <pc:graphicFrameChg chg="modGraphic">
          <ac:chgData name="Колодезный Евгений Сергеевич" userId="058400e5-b49e-4cac-b243-0906ded881d7" providerId="ADAL" clId="{D4177B61-012B-40F6-93F2-3491FC4C5F5F}" dt="2020-06-09T11:57:48.976" v="6" actId="207"/>
          <ac:graphicFrameMkLst>
            <pc:docMk/>
            <pc:sldMk cId="878754301" sldId="331"/>
            <ac:graphicFrameMk id="4" creationId="{803934C3-3705-4A15-B706-F184D9C64F37}"/>
          </ac:graphicFrameMkLst>
        </pc:graphicFrameChg>
      </pc:sldChg>
      <pc:sldChg chg="addSp modSp ord">
        <pc:chgData name="Колодезный Евгений Сергеевич" userId="058400e5-b49e-4cac-b243-0906ded881d7" providerId="ADAL" clId="{D4177B61-012B-40F6-93F2-3491FC4C5F5F}" dt="2020-06-11T11:12:48.800" v="44"/>
        <pc:sldMkLst>
          <pc:docMk/>
          <pc:sldMk cId="2132058633" sldId="332"/>
        </pc:sldMkLst>
        <pc:spChg chg="add mod">
          <ac:chgData name="Колодезный Евгений Сергеевич" userId="058400e5-b49e-4cac-b243-0906ded881d7" providerId="ADAL" clId="{D4177B61-012B-40F6-93F2-3491FC4C5F5F}" dt="2020-06-11T11:12:48.800" v="44"/>
          <ac:spMkLst>
            <pc:docMk/>
            <pc:sldMk cId="2132058633" sldId="332"/>
            <ac:spMk id="3" creationId="{6CF3D0E4-EACC-439B-B3E2-F407E0898945}"/>
          </ac:spMkLst>
        </pc:spChg>
      </pc:sldChg>
    </pc:docChg>
  </pc:docChgLst>
  <pc:docChgLst>
    <pc:chgData name="Колодезный Евгений Сергеевич" userId="058400e5-b49e-4cac-b243-0906ded881d7" providerId="ADAL" clId="{4474F3ED-D1D1-4A47-8E0A-6303C2C5AAD2}"/>
    <pc:docChg chg="undo custSel addSld modSld sldOrd">
      <pc:chgData name="Колодезный Евгений Сергеевич" userId="058400e5-b49e-4cac-b243-0906ded881d7" providerId="ADAL" clId="{4474F3ED-D1D1-4A47-8E0A-6303C2C5AAD2}" dt="2020-05-20T09:22:52.709" v="3308" actId="20577"/>
      <pc:docMkLst>
        <pc:docMk/>
      </pc:docMkLst>
      <pc:sldChg chg="addSp delSp modSp mod">
        <pc:chgData name="Колодезный Евгений Сергеевич" userId="058400e5-b49e-4cac-b243-0906ded881d7" providerId="ADAL" clId="{4474F3ED-D1D1-4A47-8E0A-6303C2C5AAD2}" dt="2020-05-20T09:17:25.501" v="3307" actId="1076"/>
        <pc:sldMkLst>
          <pc:docMk/>
          <pc:sldMk cId="3472064595" sldId="257"/>
        </pc:sldMkLst>
        <pc:spChg chg="mod">
          <ac:chgData name="Колодезный Евгений Сергеевич" userId="058400e5-b49e-4cac-b243-0906ded881d7" providerId="ADAL" clId="{4474F3ED-D1D1-4A47-8E0A-6303C2C5AAD2}" dt="2020-05-20T09:17:25.501" v="3307" actId="1076"/>
          <ac:spMkLst>
            <pc:docMk/>
            <pc:sldMk cId="3472064595" sldId="257"/>
            <ac:spMk id="4" creationId="{8A022BDE-D081-4FF0-8BFC-AA3C1BC4AC4A}"/>
          </ac:spMkLst>
        </pc:spChg>
        <pc:spChg chg="add del mod">
          <ac:chgData name="Колодезный Евгений Сергеевич" userId="058400e5-b49e-4cac-b243-0906ded881d7" providerId="ADAL" clId="{4474F3ED-D1D1-4A47-8E0A-6303C2C5AAD2}" dt="2020-05-11T15:39:19.448" v="269"/>
          <ac:spMkLst>
            <pc:docMk/>
            <pc:sldMk cId="3472064595" sldId="257"/>
            <ac:spMk id="5" creationId="{48333888-D1DA-4917-8088-6DB62A321D33}"/>
          </ac:spMkLst>
        </pc:spChg>
        <pc:spChg chg="add del mod">
          <ac:chgData name="Колодезный Евгений Сергеевич" userId="058400e5-b49e-4cac-b243-0906ded881d7" providerId="ADAL" clId="{4474F3ED-D1D1-4A47-8E0A-6303C2C5AAD2}" dt="2020-05-11T15:39:25.231" v="272"/>
          <ac:spMkLst>
            <pc:docMk/>
            <pc:sldMk cId="3472064595" sldId="257"/>
            <ac:spMk id="7" creationId="{932880E5-F92B-4370-BEAE-C60258F2A920}"/>
          </ac:spMkLst>
        </pc:spChg>
        <pc:graphicFrameChg chg="add del mod">
          <ac:chgData name="Колодезный Евгений Сергеевич" userId="058400e5-b49e-4cac-b243-0906ded881d7" providerId="ADAL" clId="{4474F3ED-D1D1-4A47-8E0A-6303C2C5AAD2}" dt="2020-05-11T15:39:19.448" v="269"/>
          <ac:graphicFrameMkLst>
            <pc:docMk/>
            <pc:sldMk cId="3472064595" sldId="257"/>
            <ac:graphicFrameMk id="3" creationId="{75F382D3-9861-4AD0-B012-E26955D3E1B8}"/>
          </ac:graphicFrameMkLst>
        </pc:graphicFrameChg>
        <pc:graphicFrameChg chg="add del mod">
          <ac:chgData name="Колодезный Евгений Сергеевич" userId="058400e5-b49e-4cac-b243-0906ded881d7" providerId="ADAL" clId="{4474F3ED-D1D1-4A47-8E0A-6303C2C5AAD2}" dt="2020-05-11T15:39:25.231" v="272"/>
          <ac:graphicFrameMkLst>
            <pc:docMk/>
            <pc:sldMk cId="3472064595" sldId="257"/>
            <ac:graphicFrameMk id="6" creationId="{7A86A5A9-4142-4BF3-AACA-DB4D2D389072}"/>
          </ac:graphicFrameMkLst>
        </pc:graphicFrameChg>
        <pc:graphicFrameChg chg="add mod">
          <ac:chgData name="Колодезный Евгений Сергеевич" userId="058400e5-b49e-4cac-b243-0906ded881d7" providerId="ADAL" clId="{4474F3ED-D1D1-4A47-8E0A-6303C2C5AAD2}" dt="2020-05-11T16:00:53.875" v="811" actId="14100"/>
          <ac:graphicFrameMkLst>
            <pc:docMk/>
            <pc:sldMk cId="3472064595" sldId="257"/>
            <ac:graphicFrameMk id="10" creationId="{2A912E70-8799-4F79-AA40-EDA2A43C05D4}"/>
          </ac:graphicFrameMkLst>
        </pc:graphicFrameChg>
        <pc:graphicFrameChg chg="add mod">
          <ac:chgData name="Колодезный Евгений Сергеевич" userId="058400e5-b49e-4cac-b243-0906ded881d7" providerId="ADAL" clId="{4474F3ED-D1D1-4A47-8E0A-6303C2C5AAD2}" dt="2020-05-11T16:00:57.039" v="812" actId="1076"/>
          <ac:graphicFrameMkLst>
            <pc:docMk/>
            <pc:sldMk cId="3472064595" sldId="257"/>
            <ac:graphicFrameMk id="13" creationId="{63CD27BC-C879-446F-B9EC-CCC4ED8CA8CD}"/>
          </ac:graphicFrameMkLst>
        </pc:graphicFrameChg>
      </pc:sldChg>
      <pc:sldChg chg="modSp mod">
        <pc:chgData name="Колодезный Евгений Сергеевич" userId="058400e5-b49e-4cac-b243-0906ded881d7" providerId="ADAL" clId="{4474F3ED-D1D1-4A47-8E0A-6303C2C5AAD2}" dt="2020-05-11T17:20:52.470" v="3016" actId="20577"/>
        <pc:sldMkLst>
          <pc:docMk/>
          <pc:sldMk cId="1864942597" sldId="263"/>
        </pc:sldMkLst>
        <pc:spChg chg="mod">
          <ac:chgData name="Колодезный Евгений Сергеевич" userId="058400e5-b49e-4cac-b243-0906ded881d7" providerId="ADAL" clId="{4474F3ED-D1D1-4A47-8E0A-6303C2C5AAD2}" dt="2020-05-11T17:20:52.470" v="3016" actId="20577"/>
          <ac:spMkLst>
            <pc:docMk/>
            <pc:sldMk cId="1864942597" sldId="263"/>
            <ac:spMk id="4" creationId="{00000000-0000-0000-0000-000000000000}"/>
          </ac:spMkLst>
        </pc:spChg>
      </pc:sldChg>
      <pc:sldChg chg="modSp mod">
        <pc:chgData name="Колодезный Евгений Сергеевич" userId="058400e5-b49e-4cac-b243-0906ded881d7" providerId="ADAL" clId="{4474F3ED-D1D1-4A47-8E0A-6303C2C5AAD2}" dt="2020-05-11T15:31:26.332" v="156" actId="20577"/>
        <pc:sldMkLst>
          <pc:docMk/>
          <pc:sldMk cId="87172503" sldId="265"/>
        </pc:sldMkLst>
        <pc:spChg chg="mod">
          <ac:chgData name="Колодезный Евгений Сергеевич" userId="058400e5-b49e-4cac-b243-0906ded881d7" providerId="ADAL" clId="{4474F3ED-D1D1-4A47-8E0A-6303C2C5AAD2}" dt="2020-05-11T15:31:26.332" v="156" actId="20577"/>
          <ac:spMkLst>
            <pc:docMk/>
            <pc:sldMk cId="87172503" sldId="265"/>
            <ac:spMk id="4" creationId="{00000000-0000-0000-0000-000000000000}"/>
          </ac:spMkLst>
        </pc:spChg>
        <pc:spChg chg="mod">
          <ac:chgData name="Колодезный Евгений Сергеевич" userId="058400e5-b49e-4cac-b243-0906ded881d7" providerId="ADAL" clId="{4474F3ED-D1D1-4A47-8E0A-6303C2C5AAD2}" dt="2020-05-11T15:30:17.497" v="11" actId="313"/>
          <ac:spMkLst>
            <pc:docMk/>
            <pc:sldMk cId="87172503" sldId="265"/>
            <ac:spMk id="5" creationId="{00000000-0000-0000-0000-000000000000}"/>
          </ac:spMkLst>
        </pc:spChg>
      </pc:sldChg>
      <pc:sldChg chg="addSp modSp mod ord">
        <pc:chgData name="Колодезный Евгений Сергеевич" userId="058400e5-b49e-4cac-b243-0906ded881d7" providerId="ADAL" clId="{4474F3ED-D1D1-4A47-8E0A-6303C2C5AAD2}" dt="2020-05-19T17:12:50.438" v="3182" actId="20577"/>
        <pc:sldMkLst>
          <pc:docMk/>
          <pc:sldMk cId="353234079" sldId="270"/>
        </pc:sldMkLst>
        <pc:spChg chg="mod">
          <ac:chgData name="Колодезный Евгений Сергеевич" userId="058400e5-b49e-4cac-b243-0906ded881d7" providerId="ADAL" clId="{4474F3ED-D1D1-4A47-8E0A-6303C2C5AAD2}" dt="2020-05-19T17:12:38.061" v="3175" actId="1076"/>
          <ac:spMkLst>
            <pc:docMk/>
            <pc:sldMk cId="353234079" sldId="270"/>
            <ac:spMk id="5" creationId="{D59C7C99-143A-4848-820E-D2E33007C559}"/>
          </ac:spMkLst>
        </pc:spChg>
        <pc:spChg chg="mod">
          <ac:chgData name="Колодезный Евгений Сергеевич" userId="058400e5-b49e-4cac-b243-0906ded881d7" providerId="ADAL" clId="{4474F3ED-D1D1-4A47-8E0A-6303C2C5AAD2}" dt="2020-05-19T17:12:50.438" v="3182" actId="20577"/>
          <ac:spMkLst>
            <pc:docMk/>
            <pc:sldMk cId="353234079" sldId="270"/>
            <ac:spMk id="7" creationId="{464CC177-1521-41D5-91D5-1719CEEEF98F}"/>
          </ac:spMkLst>
        </pc:spChg>
        <pc:spChg chg="add mod">
          <ac:chgData name="Колодезный Евгений Сергеевич" userId="058400e5-b49e-4cac-b243-0906ded881d7" providerId="ADAL" clId="{4474F3ED-D1D1-4A47-8E0A-6303C2C5AAD2}" dt="2020-05-11T16:13:39.749" v="1401" actId="1076"/>
          <ac:spMkLst>
            <pc:docMk/>
            <pc:sldMk cId="353234079" sldId="270"/>
            <ac:spMk id="10" creationId="{05935985-8032-4D90-9630-2BD49013E354}"/>
          </ac:spMkLst>
        </pc:spChg>
        <pc:spChg chg="add mod">
          <ac:chgData name="Колодезный Евгений Сергеевич" userId="058400e5-b49e-4cac-b243-0906ded881d7" providerId="ADAL" clId="{4474F3ED-D1D1-4A47-8E0A-6303C2C5AAD2}" dt="2020-05-11T16:13:58.290" v="1443" actId="1076"/>
          <ac:spMkLst>
            <pc:docMk/>
            <pc:sldMk cId="353234079" sldId="270"/>
            <ac:spMk id="11" creationId="{22B351D0-5A58-4C4B-AA6F-F9B5577080FF}"/>
          </ac:spMkLst>
        </pc:spChg>
        <pc:picChg chg="add mod">
          <ac:chgData name="Колодезный Евгений Сергеевич" userId="058400e5-b49e-4cac-b243-0906ded881d7" providerId="ADAL" clId="{4474F3ED-D1D1-4A47-8E0A-6303C2C5AAD2}" dt="2020-05-11T16:13:41.068" v="1402" actId="1076"/>
          <ac:picMkLst>
            <pc:docMk/>
            <pc:sldMk cId="353234079" sldId="270"/>
            <ac:picMk id="8" creationId="{469FEAC0-EE52-4FF1-9308-909DE5C8EE2F}"/>
          </ac:picMkLst>
        </pc:picChg>
        <pc:picChg chg="add mod">
          <ac:chgData name="Колодезный Евгений Сергеевич" userId="058400e5-b49e-4cac-b243-0906ded881d7" providerId="ADAL" clId="{4474F3ED-D1D1-4A47-8E0A-6303C2C5AAD2}" dt="2020-05-11T16:13:15.485" v="1352" actId="1076"/>
          <ac:picMkLst>
            <pc:docMk/>
            <pc:sldMk cId="353234079" sldId="270"/>
            <ac:picMk id="9" creationId="{DEC0DECC-1731-4D6F-BA5F-8DC55A660AAC}"/>
          </ac:picMkLst>
        </pc:picChg>
      </pc:sldChg>
      <pc:sldChg chg="addSp delSp modSp mod ord">
        <pc:chgData name="Колодезный Евгений Сергеевич" userId="058400e5-b49e-4cac-b243-0906ded881d7" providerId="ADAL" clId="{4474F3ED-D1D1-4A47-8E0A-6303C2C5AAD2}" dt="2020-05-19T17:28:13.950" v="3197" actId="1076"/>
        <pc:sldMkLst>
          <pc:docMk/>
          <pc:sldMk cId="1063424428" sldId="271"/>
        </pc:sldMkLst>
        <pc:spChg chg="mod">
          <ac:chgData name="Колодезный Евгений Сергеевич" userId="058400e5-b49e-4cac-b243-0906ded881d7" providerId="ADAL" clId="{4474F3ED-D1D1-4A47-8E0A-6303C2C5AAD2}" dt="2020-05-11T16:41:12.322" v="1472" actId="20577"/>
          <ac:spMkLst>
            <pc:docMk/>
            <pc:sldMk cId="1063424428" sldId="271"/>
            <ac:spMk id="2" creationId="{00000000-0000-0000-0000-000000000000}"/>
          </ac:spMkLst>
        </pc:spChg>
        <pc:spChg chg="del mod">
          <ac:chgData name="Колодезный Евгений Сергеевич" userId="058400e5-b49e-4cac-b243-0906ded881d7" providerId="ADAL" clId="{4474F3ED-D1D1-4A47-8E0A-6303C2C5AAD2}" dt="2020-05-11T16:42:30.301" v="1473" actId="478"/>
          <ac:spMkLst>
            <pc:docMk/>
            <pc:sldMk cId="1063424428" sldId="271"/>
            <ac:spMk id="3" creationId="{D61C163E-9AA4-43EB-9636-EB4FA39C00C8}"/>
          </ac:spMkLst>
        </pc:spChg>
        <pc:spChg chg="add mod">
          <ac:chgData name="Колодезный Евгений Сергеевич" userId="058400e5-b49e-4cac-b243-0906ded881d7" providerId="ADAL" clId="{4474F3ED-D1D1-4A47-8E0A-6303C2C5AAD2}" dt="2020-05-19T17:28:10.743" v="3196" actId="6549"/>
          <ac:spMkLst>
            <pc:docMk/>
            <pc:sldMk cId="1063424428" sldId="271"/>
            <ac:spMk id="10" creationId="{B36D5356-2E43-4822-91AF-CD7273D9859A}"/>
          </ac:spMkLst>
        </pc:spChg>
        <pc:spChg chg="add mod">
          <ac:chgData name="Колодезный Евгений Сергеевич" userId="058400e5-b49e-4cac-b243-0906ded881d7" providerId="ADAL" clId="{4474F3ED-D1D1-4A47-8E0A-6303C2C5AAD2}" dt="2020-05-19T17:28:13.950" v="3197" actId="1076"/>
          <ac:spMkLst>
            <pc:docMk/>
            <pc:sldMk cId="1063424428" sldId="271"/>
            <ac:spMk id="11" creationId="{168ADEC6-F086-49DB-9175-21A351516967}"/>
          </ac:spMkLst>
        </pc:spChg>
        <pc:spChg chg="add mod">
          <ac:chgData name="Колодезный Евгений Сергеевич" userId="058400e5-b49e-4cac-b243-0906ded881d7" providerId="ADAL" clId="{4474F3ED-D1D1-4A47-8E0A-6303C2C5AAD2}" dt="2020-05-11T16:46:20.778" v="1814" actId="1076"/>
          <ac:spMkLst>
            <pc:docMk/>
            <pc:sldMk cId="1063424428" sldId="271"/>
            <ac:spMk id="12" creationId="{94E202E4-52F9-480A-A346-97BE9762F9E7}"/>
          </ac:spMkLst>
        </pc:spChg>
        <pc:picChg chg="add mod">
          <ac:chgData name="Колодезный Евгений Сергеевич" userId="058400e5-b49e-4cac-b243-0906ded881d7" providerId="ADAL" clId="{4474F3ED-D1D1-4A47-8E0A-6303C2C5AAD2}" dt="2020-05-11T16:44:39.614" v="1607" actId="1076"/>
          <ac:picMkLst>
            <pc:docMk/>
            <pc:sldMk cId="1063424428" sldId="271"/>
            <ac:picMk id="4" creationId="{238ED041-957B-4571-A5CD-DF845A663772}"/>
          </ac:picMkLst>
        </pc:picChg>
        <pc:picChg chg="add mod">
          <ac:chgData name="Колодезный Евгений Сергеевич" userId="058400e5-b49e-4cac-b243-0906ded881d7" providerId="ADAL" clId="{4474F3ED-D1D1-4A47-8E0A-6303C2C5AAD2}" dt="2020-05-11T16:44:39.614" v="1607" actId="1076"/>
          <ac:picMkLst>
            <pc:docMk/>
            <pc:sldMk cId="1063424428" sldId="271"/>
            <ac:picMk id="5" creationId="{BFA36415-4FA6-42B0-92C8-87F267B6306A}"/>
          </ac:picMkLst>
        </pc:picChg>
        <pc:cxnChg chg="add mod">
          <ac:chgData name="Колодезный Евгений Сергеевич" userId="058400e5-b49e-4cac-b243-0906ded881d7" providerId="ADAL" clId="{4474F3ED-D1D1-4A47-8E0A-6303C2C5AAD2}" dt="2020-05-11T16:44:39.614" v="1607" actId="1076"/>
          <ac:cxnSpMkLst>
            <pc:docMk/>
            <pc:sldMk cId="1063424428" sldId="271"/>
            <ac:cxnSpMk id="7" creationId="{8604651C-8755-48B0-ACDC-A0629BCF55A5}"/>
          </ac:cxnSpMkLst>
        </pc:cxnChg>
        <pc:cxnChg chg="add mod">
          <ac:chgData name="Колодезный Евгений Сергеевич" userId="058400e5-b49e-4cac-b243-0906ded881d7" providerId="ADAL" clId="{4474F3ED-D1D1-4A47-8E0A-6303C2C5AAD2}" dt="2020-05-11T16:44:39.614" v="1607" actId="1076"/>
          <ac:cxnSpMkLst>
            <pc:docMk/>
            <pc:sldMk cId="1063424428" sldId="271"/>
            <ac:cxnSpMk id="9" creationId="{59A5946F-C39C-418A-A343-E0A38FBAC7D0}"/>
          </ac:cxnSpMkLst>
        </pc:cxnChg>
      </pc:sldChg>
      <pc:sldChg chg="addSp delSp modSp mod ord">
        <pc:chgData name="Колодезный Евгений Сергеевич" userId="058400e5-b49e-4cac-b243-0906ded881d7" providerId="ADAL" clId="{4474F3ED-D1D1-4A47-8E0A-6303C2C5AAD2}" dt="2020-05-20T09:08:42.989" v="3306" actId="20577"/>
        <pc:sldMkLst>
          <pc:docMk/>
          <pc:sldMk cId="625756119" sldId="325"/>
        </pc:sldMkLst>
        <pc:spChg chg="add del mod">
          <ac:chgData name="Колодезный Евгений Сергеевич" userId="058400e5-b49e-4cac-b243-0906ded881d7" providerId="ADAL" clId="{4474F3ED-D1D1-4A47-8E0A-6303C2C5AAD2}" dt="2020-05-11T16:52:33.602" v="2218" actId="478"/>
          <ac:spMkLst>
            <pc:docMk/>
            <pc:sldMk cId="625756119" sldId="325"/>
            <ac:spMk id="3" creationId="{7FC2D921-FCFC-4187-BCD6-9F10A628E4DF}"/>
          </ac:spMkLst>
        </pc:spChg>
        <pc:spChg chg="add del mod">
          <ac:chgData name="Колодезный Евгений Сергеевич" userId="058400e5-b49e-4cac-b243-0906ded881d7" providerId="ADAL" clId="{4474F3ED-D1D1-4A47-8E0A-6303C2C5AAD2}" dt="2020-05-11T16:52:27.040" v="2214"/>
          <ac:spMkLst>
            <pc:docMk/>
            <pc:sldMk cId="625756119" sldId="325"/>
            <ac:spMk id="5" creationId="{5D721B42-B071-465E-9E7F-5477D5A5B3B1}"/>
          </ac:spMkLst>
        </pc:spChg>
        <pc:spChg chg="add del mod">
          <ac:chgData name="Колодезный Евгений Сергеевич" userId="058400e5-b49e-4cac-b243-0906ded881d7" providerId="ADAL" clId="{4474F3ED-D1D1-4A47-8E0A-6303C2C5AAD2}" dt="2020-05-11T16:52:31.418" v="2217"/>
          <ac:spMkLst>
            <pc:docMk/>
            <pc:sldMk cId="625756119" sldId="325"/>
            <ac:spMk id="6" creationId="{C69B63B3-2CF6-43AC-B30E-41EB58B7335C}"/>
          </ac:spMkLst>
        </pc:spChg>
        <pc:spChg chg="add mod">
          <ac:chgData name="Колодезный Евгений Сергеевич" userId="058400e5-b49e-4cac-b243-0906ded881d7" providerId="ADAL" clId="{4474F3ED-D1D1-4A47-8E0A-6303C2C5AAD2}" dt="2020-05-20T09:08:42.989" v="3306" actId="20577"/>
          <ac:spMkLst>
            <pc:docMk/>
            <pc:sldMk cId="625756119" sldId="325"/>
            <ac:spMk id="7" creationId="{E13562AF-FF06-4F35-8D86-8D6029972D21}"/>
          </ac:spMkLst>
        </pc:spChg>
      </pc:sldChg>
      <pc:sldChg chg="addSp delSp modSp mod">
        <pc:chgData name="Колодезный Евгений Сергеевич" userId="058400e5-b49e-4cac-b243-0906ded881d7" providerId="ADAL" clId="{4474F3ED-D1D1-4A47-8E0A-6303C2C5AAD2}" dt="2020-05-20T09:22:52.709" v="3308" actId="20577"/>
        <pc:sldMkLst>
          <pc:docMk/>
          <pc:sldMk cId="1531901481" sldId="326"/>
        </pc:sldMkLst>
        <pc:spChg chg="del mod">
          <ac:chgData name="Колодезный Евгений Сергеевич" userId="058400e5-b49e-4cac-b243-0906ded881d7" providerId="ADAL" clId="{4474F3ED-D1D1-4A47-8E0A-6303C2C5AAD2}" dt="2020-05-11T17:14:28.833" v="2755" actId="478"/>
          <ac:spMkLst>
            <pc:docMk/>
            <pc:sldMk cId="1531901481" sldId="326"/>
            <ac:spMk id="4" creationId="{145141F4-8CD1-4434-8450-39757D6126FF}"/>
          </ac:spMkLst>
        </pc:spChg>
        <pc:spChg chg="add mod">
          <ac:chgData name="Колодезный Евгений Сергеевич" userId="058400e5-b49e-4cac-b243-0906ded881d7" providerId="ADAL" clId="{4474F3ED-D1D1-4A47-8E0A-6303C2C5AAD2}" dt="2020-05-20T09:22:52.709" v="3308" actId="20577"/>
          <ac:spMkLst>
            <pc:docMk/>
            <pc:sldMk cId="1531901481" sldId="326"/>
            <ac:spMk id="5" creationId="{6AE4DEE0-13BE-44F9-9E50-DA134A7B064A}"/>
          </ac:spMkLst>
        </pc:spChg>
      </pc:sldChg>
      <pc:sldChg chg="addSp delSp modSp add mod ord">
        <pc:chgData name="Колодезный Евгений Сергеевич" userId="058400e5-b49e-4cac-b243-0906ded881d7" providerId="ADAL" clId="{4474F3ED-D1D1-4A47-8E0A-6303C2C5AAD2}" dt="2020-05-20T08:10:05.662" v="3247" actId="20577"/>
        <pc:sldMkLst>
          <pc:docMk/>
          <pc:sldMk cId="2843076047" sldId="327"/>
        </pc:sldMkLst>
        <pc:spChg chg="mod">
          <ac:chgData name="Колодезный Евгений Сергеевич" userId="058400e5-b49e-4cac-b243-0906ded881d7" providerId="ADAL" clId="{4474F3ED-D1D1-4A47-8E0A-6303C2C5AAD2}" dt="2020-05-11T16:46:39.322" v="1848" actId="27636"/>
          <ac:spMkLst>
            <pc:docMk/>
            <pc:sldMk cId="2843076047" sldId="327"/>
            <ac:spMk id="2" creationId="{00000000-0000-0000-0000-000000000000}"/>
          </ac:spMkLst>
        </pc:spChg>
        <pc:spChg chg="mod">
          <ac:chgData name="Колодезный Евгений Сергеевич" userId="058400e5-b49e-4cac-b243-0906ded881d7" providerId="ADAL" clId="{4474F3ED-D1D1-4A47-8E0A-6303C2C5AAD2}" dt="2020-05-20T08:10:05.662" v="3247" actId="20577"/>
          <ac:spMkLst>
            <pc:docMk/>
            <pc:sldMk cId="2843076047" sldId="327"/>
            <ac:spMk id="10" creationId="{B36D5356-2E43-4822-91AF-CD7273D9859A}"/>
          </ac:spMkLst>
        </pc:spChg>
        <pc:spChg chg="mod">
          <ac:chgData name="Колодезный Евгений Сергеевич" userId="058400e5-b49e-4cac-b243-0906ded881d7" providerId="ADAL" clId="{4474F3ED-D1D1-4A47-8E0A-6303C2C5AAD2}" dt="2020-05-19T17:24:29.089" v="3189" actId="1076"/>
          <ac:spMkLst>
            <pc:docMk/>
            <pc:sldMk cId="2843076047" sldId="327"/>
            <ac:spMk id="11" creationId="{168ADEC6-F086-49DB-9175-21A351516967}"/>
          </ac:spMkLst>
        </pc:spChg>
        <pc:spChg chg="del">
          <ac:chgData name="Колодезный Евгений Сергеевич" userId="058400e5-b49e-4cac-b243-0906ded881d7" providerId="ADAL" clId="{4474F3ED-D1D1-4A47-8E0A-6303C2C5AAD2}" dt="2020-05-11T16:47:45.631" v="1950" actId="478"/>
          <ac:spMkLst>
            <pc:docMk/>
            <pc:sldMk cId="2843076047" sldId="327"/>
            <ac:spMk id="12" creationId="{94E202E4-52F9-480A-A346-97BE9762F9E7}"/>
          </ac:spMkLst>
        </pc:spChg>
        <pc:spChg chg="add mod">
          <ac:chgData name="Колодезный Евгений Сергеевич" userId="058400e5-b49e-4cac-b243-0906ded881d7" providerId="ADAL" clId="{4474F3ED-D1D1-4A47-8E0A-6303C2C5AAD2}" dt="2020-05-19T17:28:04.762" v="3195" actId="20577"/>
          <ac:spMkLst>
            <pc:docMk/>
            <pc:sldMk cId="2843076047" sldId="327"/>
            <ac:spMk id="13" creationId="{470FEF51-08FE-4D07-AAC5-308BF1650784}"/>
          </ac:spMkLst>
        </pc:spChg>
        <pc:picChg chg="del">
          <ac:chgData name="Колодезный Евгений Сергеевич" userId="058400e5-b49e-4cac-b243-0906ded881d7" providerId="ADAL" clId="{4474F3ED-D1D1-4A47-8E0A-6303C2C5AAD2}" dt="2020-05-11T16:46:42.406" v="1849" actId="478"/>
          <ac:picMkLst>
            <pc:docMk/>
            <pc:sldMk cId="2843076047" sldId="327"/>
            <ac:picMk id="4" creationId="{238ED041-957B-4571-A5CD-DF845A663772}"/>
          </ac:picMkLst>
        </pc:picChg>
        <pc:picChg chg="del">
          <ac:chgData name="Колодезный Евгений Сергеевич" userId="058400e5-b49e-4cac-b243-0906ded881d7" providerId="ADAL" clId="{4474F3ED-D1D1-4A47-8E0A-6303C2C5AAD2}" dt="2020-05-11T16:46:44.334" v="1852" actId="478"/>
          <ac:picMkLst>
            <pc:docMk/>
            <pc:sldMk cId="2843076047" sldId="327"/>
            <ac:picMk id="5" creationId="{BFA36415-4FA6-42B0-92C8-87F267B6306A}"/>
          </ac:picMkLst>
        </pc:picChg>
        <pc:picChg chg="add mod">
          <ac:chgData name="Колодезный Евгений Сергеевич" userId="058400e5-b49e-4cac-b243-0906ded881d7" providerId="ADAL" clId="{4474F3ED-D1D1-4A47-8E0A-6303C2C5AAD2}" dt="2020-05-11T16:49:57.065" v="2198" actId="1076"/>
          <ac:picMkLst>
            <pc:docMk/>
            <pc:sldMk cId="2843076047" sldId="327"/>
            <ac:picMk id="6" creationId="{AACE2A1B-8AC2-474C-9282-A74DD2E0284A}"/>
          </ac:picMkLst>
        </pc:picChg>
        <pc:picChg chg="add mod">
          <ac:chgData name="Колодезный Евгений Сергеевич" userId="058400e5-b49e-4cac-b243-0906ded881d7" providerId="ADAL" clId="{4474F3ED-D1D1-4A47-8E0A-6303C2C5AAD2}" dt="2020-05-11T16:49:55.700" v="2197" actId="1076"/>
          <ac:picMkLst>
            <pc:docMk/>
            <pc:sldMk cId="2843076047" sldId="327"/>
            <ac:picMk id="14" creationId="{BC227A98-437C-4D46-89FD-DA1651084213}"/>
          </ac:picMkLst>
        </pc:picChg>
        <pc:cxnChg chg="del">
          <ac:chgData name="Колодезный Евгений Сергеевич" userId="058400e5-b49e-4cac-b243-0906ded881d7" providerId="ADAL" clId="{4474F3ED-D1D1-4A47-8E0A-6303C2C5AAD2}" dt="2020-05-11T16:46:43.830" v="1851" actId="478"/>
          <ac:cxnSpMkLst>
            <pc:docMk/>
            <pc:sldMk cId="2843076047" sldId="327"/>
            <ac:cxnSpMk id="7" creationId="{8604651C-8755-48B0-ACDC-A0629BCF55A5}"/>
          </ac:cxnSpMkLst>
        </pc:cxnChg>
        <pc:cxnChg chg="del">
          <ac:chgData name="Колодезный Евгений Сергеевич" userId="058400e5-b49e-4cac-b243-0906ded881d7" providerId="ADAL" clId="{4474F3ED-D1D1-4A47-8E0A-6303C2C5AAD2}" dt="2020-05-11T16:46:43.181" v="1850" actId="478"/>
          <ac:cxnSpMkLst>
            <pc:docMk/>
            <pc:sldMk cId="2843076047" sldId="327"/>
            <ac:cxnSpMk id="9" creationId="{59A5946F-C39C-418A-A343-E0A38FBAC7D0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412975-4CFD-C441-A244-B7FD9A9579C2}" type="datetimeFigureOut">
              <a:rPr lang="en-US" smtClean="0"/>
              <a:pPr/>
              <a:t>6/16/20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D660DC-725D-2A44-9F89-74FE668A9C6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12542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AFD1C8-470D-774F-8B40-381C3059BD4A}" type="datetimeFigureOut">
              <a:rPr lang="en-US" smtClean="0"/>
              <a:pPr/>
              <a:t>6/16/20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49711C-DB87-6342-8123-FE7E39EB00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07329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49711C-DB87-6342-8123-FE7E39EB006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2225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49711C-DB87-6342-8123-FE7E39EB006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6157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49711C-DB87-6342-8123-FE7E39EB006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760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599335"/>
            <a:ext cx="6400800" cy="228599"/>
          </a:xfrm>
        </p:spPr>
        <p:txBody>
          <a:bodyPr anchor="b" anchorCtr="0">
            <a:normAutofit/>
          </a:bodyPr>
          <a:lstStyle>
            <a:lvl1pPr marL="0" indent="0" algn="ctr">
              <a:buNone/>
              <a:defRPr sz="12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Редактируемый элемент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098416" y="49027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5910801" y="42723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799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927382"/>
            <a:ext cx="8229600" cy="620483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dirty="0"/>
              <a:t>Заголовок</a:t>
            </a:r>
            <a:endParaRPr lang="en-US" dirty="0"/>
          </a:p>
        </p:txBody>
      </p:sp>
      <p:sp>
        <p:nvSpPr>
          <p:cNvPr id="7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457201" y="1759744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8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3276149" y="1759744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9" name="Picture Placeholder 10"/>
          <p:cNvSpPr>
            <a:spLocks noGrp="1"/>
          </p:cNvSpPr>
          <p:nvPr>
            <p:ph type="pic" sz="quarter" idx="16"/>
          </p:nvPr>
        </p:nvSpPr>
        <p:spPr>
          <a:xfrm>
            <a:off x="6097917" y="1759744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3" name="Text Placeholder 24"/>
          <p:cNvSpPr>
            <a:spLocks noGrp="1"/>
          </p:cNvSpPr>
          <p:nvPr>
            <p:ph type="body" sz="quarter" idx="20" hasCustomPrompt="1"/>
          </p:nvPr>
        </p:nvSpPr>
        <p:spPr>
          <a:xfrm>
            <a:off x="457201" y="289917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/>
              <a:t>Подпись</a:t>
            </a:r>
            <a:endParaRPr lang="en-US" dirty="0"/>
          </a:p>
        </p:txBody>
      </p:sp>
      <p:sp>
        <p:nvSpPr>
          <p:cNvPr id="14" name="Text Placeholder 24"/>
          <p:cNvSpPr>
            <a:spLocks noGrp="1"/>
          </p:cNvSpPr>
          <p:nvPr>
            <p:ph type="body" sz="quarter" idx="21" hasCustomPrompt="1"/>
          </p:nvPr>
        </p:nvSpPr>
        <p:spPr>
          <a:xfrm>
            <a:off x="3275819" y="289917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/>
              <a:t>Подпись</a:t>
            </a:r>
            <a:endParaRPr lang="en-US" dirty="0"/>
          </a:p>
        </p:txBody>
      </p:sp>
      <p:sp>
        <p:nvSpPr>
          <p:cNvPr id="15" name="Text Placeholder 24"/>
          <p:cNvSpPr>
            <a:spLocks noGrp="1"/>
          </p:cNvSpPr>
          <p:nvPr>
            <p:ph type="body" sz="quarter" idx="22" hasCustomPrompt="1"/>
          </p:nvPr>
        </p:nvSpPr>
        <p:spPr>
          <a:xfrm>
            <a:off x="6085706" y="289917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/>
              <a:t>Подпись</a:t>
            </a:r>
            <a:endParaRPr lang="en-US" dirty="0"/>
          </a:p>
        </p:txBody>
      </p:sp>
      <p:sp>
        <p:nvSpPr>
          <p:cNvPr id="19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3319723"/>
            <a:ext cx="4038600" cy="12749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Первый уровень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Пятый уровень</a:t>
            </a:r>
          </a:p>
          <a:p>
            <a:pPr lvl="4"/>
            <a:r>
              <a:rPr lang="ru-RU" dirty="0"/>
              <a:t>Шестой уровень</a:t>
            </a:r>
            <a:endParaRPr lang="en-US" dirty="0"/>
          </a:p>
        </p:txBody>
      </p:sp>
      <p:sp>
        <p:nvSpPr>
          <p:cNvPr id="20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3319723"/>
            <a:ext cx="4038600" cy="12749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Первый уровень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Пятый уровень</a:t>
            </a:r>
          </a:p>
          <a:p>
            <a:pPr lvl="4"/>
            <a:r>
              <a:rPr lang="ru-RU" dirty="0"/>
              <a:t>Шестой уровень</a:t>
            </a:r>
            <a:endParaRPr lang="en-US" dirty="0"/>
          </a:p>
        </p:txBody>
      </p:sp>
      <p:sp>
        <p:nvSpPr>
          <p:cNvPr id="21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299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927382"/>
            <a:ext cx="8229600" cy="620483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dirty="0"/>
              <a:t>Заголовок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199" y="1759937"/>
            <a:ext cx="5018388" cy="294303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Первый уровень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Пятый уровень</a:t>
            </a:r>
          </a:p>
          <a:p>
            <a:pPr lvl="4"/>
            <a:r>
              <a:rPr lang="ru-RU" dirty="0"/>
              <a:t>Шестой уровень</a:t>
            </a:r>
            <a:endParaRPr lang="en-US" dirty="0"/>
          </a:p>
        </p:txBody>
      </p:sp>
      <p:sp>
        <p:nvSpPr>
          <p:cNvPr id="18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5659439" y="1770130"/>
            <a:ext cx="3036565" cy="2919036"/>
          </a:xfrm>
          <a:custGeom>
            <a:avLst/>
            <a:gdLst>
              <a:gd name="connsiteX0" fmla="*/ 0 w 3027362"/>
              <a:gd name="connsiteY0" fmla="*/ 0 h 1885950"/>
              <a:gd name="connsiteX1" fmla="*/ 2528981 w 3027362"/>
              <a:gd name="connsiteY1" fmla="*/ 0 h 1885950"/>
              <a:gd name="connsiteX2" fmla="*/ 3027362 w 3027362"/>
              <a:gd name="connsiteY2" fmla="*/ 498381 h 1885950"/>
              <a:gd name="connsiteX3" fmla="*/ 3027362 w 3027362"/>
              <a:gd name="connsiteY3" fmla="*/ 1885950 h 1885950"/>
              <a:gd name="connsiteX4" fmla="*/ 0 w 3027362"/>
              <a:gd name="connsiteY4" fmla="*/ 1885950 h 1885950"/>
              <a:gd name="connsiteX5" fmla="*/ 0 w 3027362"/>
              <a:gd name="connsiteY5" fmla="*/ 0 h 1885950"/>
              <a:gd name="connsiteX0" fmla="*/ 0 w 3036565"/>
              <a:gd name="connsiteY0" fmla="*/ 0 h 3892048"/>
              <a:gd name="connsiteX1" fmla="*/ 2528981 w 3036565"/>
              <a:gd name="connsiteY1" fmla="*/ 0 h 3892048"/>
              <a:gd name="connsiteX2" fmla="*/ 3027362 w 3036565"/>
              <a:gd name="connsiteY2" fmla="*/ 498381 h 3892048"/>
              <a:gd name="connsiteX3" fmla="*/ 3036565 w 3036565"/>
              <a:gd name="connsiteY3" fmla="*/ 3892048 h 3892048"/>
              <a:gd name="connsiteX4" fmla="*/ 0 w 3036565"/>
              <a:gd name="connsiteY4" fmla="*/ 1885950 h 3892048"/>
              <a:gd name="connsiteX5" fmla="*/ 0 w 3036565"/>
              <a:gd name="connsiteY5" fmla="*/ 0 h 3892048"/>
              <a:gd name="connsiteX0" fmla="*/ 0 w 3036565"/>
              <a:gd name="connsiteY0" fmla="*/ 0 h 3892048"/>
              <a:gd name="connsiteX1" fmla="*/ 2528981 w 3036565"/>
              <a:gd name="connsiteY1" fmla="*/ 0 h 3892048"/>
              <a:gd name="connsiteX2" fmla="*/ 3027362 w 3036565"/>
              <a:gd name="connsiteY2" fmla="*/ 498381 h 3892048"/>
              <a:gd name="connsiteX3" fmla="*/ 3036565 w 3036565"/>
              <a:gd name="connsiteY3" fmla="*/ 3892048 h 3892048"/>
              <a:gd name="connsiteX4" fmla="*/ 9203 w 3036565"/>
              <a:gd name="connsiteY4" fmla="*/ 3892047 h 3892048"/>
              <a:gd name="connsiteX5" fmla="*/ 0 w 3036565"/>
              <a:gd name="connsiteY5" fmla="*/ 0 h 3892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36565" h="3892048">
                <a:moveTo>
                  <a:pt x="0" y="0"/>
                </a:moveTo>
                <a:lnTo>
                  <a:pt x="2528981" y="0"/>
                </a:lnTo>
                <a:cubicBezTo>
                  <a:pt x="2804229" y="0"/>
                  <a:pt x="3027362" y="223133"/>
                  <a:pt x="3027362" y="498381"/>
                </a:cubicBezTo>
                <a:cubicBezTo>
                  <a:pt x="3030430" y="1629603"/>
                  <a:pt x="3033497" y="2760826"/>
                  <a:pt x="3036565" y="3892048"/>
                </a:cubicBezTo>
                <a:lnTo>
                  <a:pt x="9203" y="3892047"/>
                </a:lnTo>
                <a:cubicBezTo>
                  <a:pt x="6135" y="2594698"/>
                  <a:pt x="3068" y="1297349"/>
                  <a:pt x="0" y="0"/>
                </a:cubicBez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911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387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599335"/>
            <a:ext cx="6400800" cy="228599"/>
          </a:xfrm>
        </p:spPr>
        <p:txBody>
          <a:bodyPr anchor="b" anchorCtr="0">
            <a:normAutofit/>
          </a:bodyPr>
          <a:lstStyle>
            <a:lvl1pPr marL="0" indent="0" algn="ctr">
              <a:buNone/>
              <a:defRPr sz="12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Город и год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098416" y="49027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5910801" y="42723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1371600" y="2926326"/>
            <a:ext cx="6400800" cy="705749"/>
          </a:xfrm>
        </p:spPr>
        <p:txBody>
          <a:bodyPr anchor="b">
            <a:normAutofit/>
          </a:bodyPr>
          <a:lstStyle>
            <a:lvl1pPr algn="ctr">
              <a:defRPr sz="3200" b="0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Название презентации</a:t>
            </a:r>
            <a:endParaRPr lang="en-US" dirty="0"/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3637205"/>
            <a:ext cx="6400800" cy="462905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600" baseline="0">
                <a:solidFill>
                  <a:schemeClr val="bg1"/>
                </a:solidFill>
              </a:defRPr>
            </a:lvl1pPr>
            <a:lvl2pPr marL="457200" indent="0" algn="l">
              <a:buFontTx/>
              <a:buNone/>
              <a:defRPr/>
            </a:lvl2pPr>
            <a:lvl3pPr marL="914400" indent="0" algn="l">
              <a:buFontTx/>
              <a:buNone/>
              <a:defRPr/>
            </a:lvl3pPr>
            <a:lvl4pPr marL="1371600" indent="0" algn="l">
              <a:buFontTx/>
              <a:buNone/>
              <a:defRPr/>
            </a:lvl4pPr>
            <a:lvl5pPr marL="1828800" indent="0" algn="l">
              <a:buFontTx/>
              <a:buNone/>
              <a:defRPr/>
            </a:lvl5pPr>
          </a:lstStyle>
          <a:p>
            <a:pPr lvl="0"/>
            <a:r>
              <a:rPr lang="ru-RU" dirty="0"/>
              <a:t>Имя и контактные данные автора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845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4693" y="997421"/>
            <a:ext cx="5965438" cy="1488969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 dirty="0"/>
              <a:t>Название презентации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765697" y="2571750"/>
            <a:ext cx="5965825" cy="1652588"/>
          </a:xfrm>
        </p:spPr>
        <p:txBody>
          <a:bodyPr>
            <a:normAutofit/>
          </a:bodyPr>
          <a:lstStyle>
            <a:lvl1pPr marL="0" indent="0" algn="l">
              <a:buFontTx/>
              <a:buNone/>
              <a:defRPr sz="1600"/>
            </a:lvl1pPr>
            <a:lvl2pPr marL="457200" indent="0" algn="l">
              <a:buFontTx/>
              <a:buNone/>
              <a:defRPr/>
            </a:lvl2pPr>
            <a:lvl3pPr marL="914400" indent="0" algn="l">
              <a:buFontTx/>
              <a:buNone/>
              <a:defRPr/>
            </a:lvl3pPr>
            <a:lvl4pPr marL="1371600" indent="0" algn="l">
              <a:buFontTx/>
              <a:buNone/>
              <a:defRPr/>
            </a:lvl4pPr>
            <a:lvl5pPr marL="1828800" indent="0" algn="l">
              <a:buFontTx/>
              <a:buNone/>
              <a:defRPr/>
            </a:lvl5pPr>
          </a:lstStyle>
          <a:p>
            <a:pPr lvl="0"/>
            <a:r>
              <a:rPr lang="ru-RU" dirty="0"/>
              <a:t>Имя и контактные данные автора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411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143500"/>
          </a:xfrm>
        </p:spPr>
        <p:txBody>
          <a:bodyPr anchor="ctr"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43140" y="927382"/>
            <a:ext cx="2713244" cy="1644368"/>
          </a:xfrm>
        </p:spPr>
        <p:txBody>
          <a:bodyPr anchor="t" anchorCtr="0">
            <a:normAutofit/>
          </a:bodyPr>
          <a:lstStyle>
            <a:lvl1pPr>
              <a:defRPr sz="2800" baseline="0">
                <a:solidFill>
                  <a:srgbClr val="FFFFFF"/>
                </a:solidFill>
              </a:defRPr>
            </a:lvl1pPr>
          </a:lstStyle>
          <a:p>
            <a:r>
              <a:rPr lang="ru-RU" dirty="0"/>
              <a:t>Место для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825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ина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457200" y="2010279"/>
            <a:ext cx="8229600" cy="620483"/>
          </a:xfrm>
        </p:spPr>
        <p:txBody>
          <a:bodyPr>
            <a:normAutofit/>
          </a:bodyPr>
          <a:lstStyle>
            <a:lvl1pPr algn="ctr">
              <a:defRPr sz="3200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Спасибо за внимание!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2787704"/>
            <a:ext cx="8229600" cy="594122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FFFFFF"/>
                </a:solidFill>
              </a:defRPr>
            </a:lvl1pPr>
            <a:lvl2pPr marL="457200" indent="0" algn="ctr">
              <a:buFontTx/>
              <a:buNone/>
              <a:defRPr>
                <a:solidFill>
                  <a:srgbClr val="FFFFFF"/>
                </a:solidFill>
              </a:defRPr>
            </a:lvl2pPr>
            <a:lvl3pPr marL="914400" indent="0" algn="ctr">
              <a:buFontTx/>
              <a:buNone/>
              <a:defRPr>
                <a:solidFill>
                  <a:srgbClr val="FFFFFF"/>
                </a:solidFill>
              </a:defRPr>
            </a:lvl3pPr>
            <a:lvl4pPr marL="1371600" indent="0" algn="ctr">
              <a:buFontTx/>
              <a:buNone/>
              <a:defRPr>
                <a:solidFill>
                  <a:srgbClr val="FFFFFF"/>
                </a:solidFill>
              </a:defRPr>
            </a:lvl4pPr>
            <a:lvl5pPr marL="1828800" indent="0" algn="ctr">
              <a:buFontTx/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ru-RU" dirty="0"/>
              <a:t>Контактные данные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0221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746133"/>
            <a:ext cx="6273934" cy="2848490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Первый уровень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Пятый уровень</a:t>
            </a:r>
          </a:p>
          <a:p>
            <a:pPr lvl="4"/>
            <a:r>
              <a:rPr lang="ru-RU" dirty="0"/>
              <a:t>Шестой уровень</a:t>
            </a:r>
            <a:endParaRPr lang="en-US" dirty="0"/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457200" y="927382"/>
            <a:ext cx="8229600" cy="6204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Заголовок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284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kfq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759937"/>
            <a:ext cx="4038600" cy="2834686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Первый уровень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Пятый уровень</a:t>
            </a:r>
          </a:p>
          <a:p>
            <a:pPr lvl="4"/>
            <a:r>
              <a:rPr lang="ru-RU" dirty="0"/>
              <a:t>Шестой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759937"/>
            <a:ext cx="4038600" cy="2834686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Первый уровень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Пятый уровень</a:t>
            </a:r>
          </a:p>
          <a:p>
            <a:pPr lvl="4"/>
            <a:r>
              <a:rPr lang="ru-RU" dirty="0"/>
              <a:t>Шестой уровень</a:t>
            </a:r>
            <a:endParaRPr lang="en-US" dirty="0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457200" y="927382"/>
            <a:ext cx="8229600" cy="6204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Заголовок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592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199" y="1759937"/>
            <a:ext cx="5018388" cy="294303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Первый уровень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Пятый уровень</a:t>
            </a:r>
          </a:p>
          <a:p>
            <a:pPr lvl="4"/>
            <a:r>
              <a:rPr lang="ru-RU" dirty="0"/>
              <a:t>Шестой уровень</a:t>
            </a:r>
            <a:endParaRPr lang="en-US"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5659438" y="1759744"/>
            <a:ext cx="3027362" cy="1414463"/>
          </a:xfrm>
          <a:custGeom>
            <a:avLst/>
            <a:gdLst/>
            <a:ahLst/>
            <a:cxnLst/>
            <a:rect l="l" t="t" r="r" b="b"/>
            <a:pathLst>
              <a:path w="3027362" h="1885950">
                <a:moveTo>
                  <a:pt x="0" y="0"/>
                </a:moveTo>
                <a:lnTo>
                  <a:pt x="3027362" y="0"/>
                </a:lnTo>
                <a:lnTo>
                  <a:pt x="3027362" y="1063625"/>
                </a:lnTo>
                <a:lnTo>
                  <a:pt x="3026362" y="1063625"/>
                </a:lnTo>
                <a:lnTo>
                  <a:pt x="3023015" y="1129917"/>
                </a:lnTo>
                <a:cubicBezTo>
                  <a:pt x="2982765" y="1526260"/>
                  <a:pt x="2667672" y="1841353"/>
                  <a:pt x="2271329" y="1881603"/>
                </a:cubicBezTo>
                <a:lnTo>
                  <a:pt x="2205037" y="1884951"/>
                </a:lnTo>
                <a:lnTo>
                  <a:pt x="2205037" y="1885950"/>
                </a:lnTo>
                <a:lnTo>
                  <a:pt x="0" y="1885950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0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5659438" y="3288506"/>
            <a:ext cx="3027362" cy="1414463"/>
          </a:xfrm>
          <a:custGeom>
            <a:avLst/>
            <a:gdLst/>
            <a:ahLst/>
            <a:cxnLst/>
            <a:rect l="l" t="t" r="r" b="b"/>
            <a:pathLst>
              <a:path w="3027362" h="1885950">
                <a:moveTo>
                  <a:pt x="0" y="0"/>
                </a:moveTo>
                <a:lnTo>
                  <a:pt x="3027362" y="0"/>
                </a:lnTo>
                <a:lnTo>
                  <a:pt x="3027362" y="1063625"/>
                </a:lnTo>
                <a:lnTo>
                  <a:pt x="3026362" y="1063625"/>
                </a:lnTo>
                <a:lnTo>
                  <a:pt x="3023015" y="1129917"/>
                </a:lnTo>
                <a:cubicBezTo>
                  <a:pt x="2982765" y="1526260"/>
                  <a:pt x="2667672" y="1841353"/>
                  <a:pt x="2271329" y="1881603"/>
                </a:cubicBezTo>
                <a:lnTo>
                  <a:pt x="2205037" y="1884951"/>
                </a:lnTo>
                <a:lnTo>
                  <a:pt x="2205037" y="1885950"/>
                </a:lnTo>
                <a:lnTo>
                  <a:pt x="0" y="1885950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927498"/>
            <a:ext cx="8229600" cy="620315"/>
          </a:xfrm>
        </p:spPr>
        <p:txBody>
          <a:bodyPr/>
          <a:lstStyle/>
          <a:p>
            <a:r>
              <a:rPr lang="ru-RU" dirty="0"/>
              <a:t>Заголовок</a:t>
            </a:r>
            <a:endParaRPr lang="en-US" dirty="0"/>
          </a:p>
        </p:txBody>
      </p:sp>
      <p:sp>
        <p:nvSpPr>
          <p:cNvPr id="15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460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927382"/>
            <a:ext cx="8229600" cy="620483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dirty="0"/>
              <a:t>Заголовок</a:t>
            </a:r>
            <a:endParaRPr lang="en-US" dirty="0"/>
          </a:p>
        </p:txBody>
      </p:sp>
      <p:sp>
        <p:nvSpPr>
          <p:cNvPr id="16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457201" y="1759744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8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3276149" y="1759744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9" name="Picture Placeholder 10"/>
          <p:cNvSpPr>
            <a:spLocks noGrp="1"/>
          </p:cNvSpPr>
          <p:nvPr>
            <p:ph type="pic" sz="quarter" idx="16"/>
          </p:nvPr>
        </p:nvSpPr>
        <p:spPr>
          <a:xfrm>
            <a:off x="6097917" y="1759744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0" name="Picture Placeholder 10"/>
          <p:cNvSpPr>
            <a:spLocks noGrp="1"/>
          </p:cNvSpPr>
          <p:nvPr>
            <p:ph type="pic" sz="quarter" idx="17"/>
          </p:nvPr>
        </p:nvSpPr>
        <p:spPr>
          <a:xfrm>
            <a:off x="457201" y="3324086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1" name="Picture Placeholder 10"/>
          <p:cNvSpPr>
            <a:spLocks noGrp="1"/>
          </p:cNvSpPr>
          <p:nvPr>
            <p:ph type="pic" sz="quarter" idx="18"/>
          </p:nvPr>
        </p:nvSpPr>
        <p:spPr>
          <a:xfrm>
            <a:off x="3276149" y="3324086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2" name="Picture Placeholder 10"/>
          <p:cNvSpPr>
            <a:spLocks noGrp="1"/>
          </p:cNvSpPr>
          <p:nvPr>
            <p:ph type="pic" sz="quarter" idx="19"/>
          </p:nvPr>
        </p:nvSpPr>
        <p:spPr>
          <a:xfrm>
            <a:off x="6097917" y="3324086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20" hasCustomPrompt="1"/>
          </p:nvPr>
        </p:nvSpPr>
        <p:spPr>
          <a:xfrm>
            <a:off x="457201" y="289917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/>
              <a:t>Подпись</a:t>
            </a:r>
            <a:endParaRPr lang="en-US" dirty="0"/>
          </a:p>
        </p:txBody>
      </p:sp>
      <p:sp>
        <p:nvSpPr>
          <p:cNvPr id="26" name="Text Placeholder 24"/>
          <p:cNvSpPr>
            <a:spLocks noGrp="1"/>
          </p:cNvSpPr>
          <p:nvPr>
            <p:ph type="body" sz="quarter" idx="21" hasCustomPrompt="1"/>
          </p:nvPr>
        </p:nvSpPr>
        <p:spPr>
          <a:xfrm>
            <a:off x="3275819" y="289917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/>
              <a:t>Подпись</a:t>
            </a:r>
            <a:endParaRPr lang="en-US" dirty="0"/>
          </a:p>
        </p:txBody>
      </p:sp>
      <p:sp>
        <p:nvSpPr>
          <p:cNvPr id="27" name="Text Placeholder 24"/>
          <p:cNvSpPr>
            <a:spLocks noGrp="1"/>
          </p:cNvSpPr>
          <p:nvPr>
            <p:ph type="body" sz="quarter" idx="22" hasCustomPrompt="1"/>
          </p:nvPr>
        </p:nvSpPr>
        <p:spPr>
          <a:xfrm>
            <a:off x="6085706" y="289917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/>
              <a:t>Подпись</a:t>
            </a:r>
            <a:endParaRPr lang="en-US" dirty="0"/>
          </a:p>
        </p:txBody>
      </p:sp>
      <p:sp>
        <p:nvSpPr>
          <p:cNvPr id="28" name="Text Placeholder 24"/>
          <p:cNvSpPr>
            <a:spLocks noGrp="1"/>
          </p:cNvSpPr>
          <p:nvPr>
            <p:ph type="body" sz="quarter" idx="23" hasCustomPrompt="1"/>
          </p:nvPr>
        </p:nvSpPr>
        <p:spPr>
          <a:xfrm>
            <a:off x="457201" y="447276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/>
              <a:t>Подпись</a:t>
            </a:r>
            <a:endParaRPr lang="en-US" dirty="0"/>
          </a:p>
        </p:txBody>
      </p:sp>
      <p:sp>
        <p:nvSpPr>
          <p:cNvPr id="29" name="Text Placeholder 24"/>
          <p:cNvSpPr>
            <a:spLocks noGrp="1"/>
          </p:cNvSpPr>
          <p:nvPr>
            <p:ph type="body" sz="quarter" idx="24" hasCustomPrompt="1"/>
          </p:nvPr>
        </p:nvSpPr>
        <p:spPr>
          <a:xfrm>
            <a:off x="3275819" y="447276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/>
              <a:t>Подпись</a:t>
            </a:r>
            <a:endParaRPr lang="en-US" dirty="0"/>
          </a:p>
        </p:txBody>
      </p:sp>
      <p:sp>
        <p:nvSpPr>
          <p:cNvPr id="30" name="Text Placeholder 24"/>
          <p:cNvSpPr>
            <a:spLocks noGrp="1"/>
          </p:cNvSpPr>
          <p:nvPr>
            <p:ph type="body" sz="quarter" idx="25" hasCustomPrompt="1"/>
          </p:nvPr>
        </p:nvSpPr>
        <p:spPr>
          <a:xfrm>
            <a:off x="6085706" y="447276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/>
              <a:t>Подпись</a:t>
            </a:r>
            <a:endParaRPr lang="en-US" dirty="0"/>
          </a:p>
        </p:txBody>
      </p:sp>
      <p:sp>
        <p:nvSpPr>
          <p:cNvPr id="3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6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5" Type="http://schemas.openxmlformats.org/officeDocument/2006/relationships/slideLayout" Target="../slideLayouts/slideLayout10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9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27382"/>
            <a:ext cx="8229600" cy="6204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Заголовок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4948"/>
            <a:ext cx="8229600" cy="28996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Первый уровень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Пятый уровень</a:t>
            </a:r>
          </a:p>
          <a:p>
            <a:pPr lvl="4"/>
            <a:r>
              <a:rPr lang="ru-RU" dirty="0"/>
              <a:t>Шестой уровень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329462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865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97" r:id="rId2"/>
    <p:sldLayoutId id="2147483692" r:id="rId3"/>
    <p:sldLayoutId id="2147483686" r:id="rId4"/>
    <p:sldLayoutId id="2147483689" r:id="rId5"/>
  </p:sldLayoutIdLst>
  <p:hf sldNum="0" hdr="0" ftr="0"/>
  <p:txStyles>
    <p:titleStyle>
      <a:lvl1pPr algn="l" defTabSz="457200" rtl="0" eaLnBrk="1" latinLnBrk="0" hangingPunct="1">
        <a:spcBef>
          <a:spcPct val="0"/>
        </a:spcBef>
        <a:buNone/>
        <a:defRPr sz="3600" b="1" i="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SzPct val="100000"/>
        <a:buFontTx/>
        <a:buBlip>
          <a:blip r:embed="rId8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27382"/>
            <a:ext cx="8229600" cy="6204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Заголовок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4948"/>
            <a:ext cx="8229600" cy="28996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Первый уровень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Пятый уровень</a:t>
            </a:r>
          </a:p>
          <a:p>
            <a:pPr lvl="4"/>
            <a:r>
              <a:rPr lang="ru-RU" dirty="0"/>
              <a:t>Шестой уровень</a:t>
            </a:r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-865051" y="41341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003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</p:sldLayoutIdLst>
  <p:hf sldNum="0" hdr="0" ftr="0"/>
  <p:txStyles>
    <p:titleStyle>
      <a:lvl1pPr algn="l" defTabSz="457200" rtl="0" eaLnBrk="1" latinLnBrk="0" hangingPunct="1">
        <a:spcBef>
          <a:spcPct val="0"/>
        </a:spcBef>
        <a:buNone/>
        <a:defRPr sz="3200" b="1" i="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SzPct val="100000"/>
        <a:buFontTx/>
        <a:buBlip>
          <a:blip r:embed="rId10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aspirantura.ifmo.ru/?main=27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1323109" y="4627805"/>
            <a:ext cx="6400800" cy="462905"/>
          </a:xfrm>
        </p:spPr>
        <p:txBody>
          <a:bodyPr>
            <a:normAutofit/>
          </a:bodyPr>
          <a:lstStyle/>
          <a:p>
            <a:r>
              <a:rPr lang="ru-RU" dirty="0"/>
              <a:t>2020</a:t>
            </a:r>
            <a:endParaRPr lang="en-US" dirty="0"/>
          </a:p>
        </p:txBody>
      </p:sp>
      <p:sp>
        <p:nvSpPr>
          <p:cNvPr id="8" name="Заголовок 3">
            <a:extLst>
              <a:ext uri="{FF2B5EF4-FFF2-40B4-BE49-F238E27FC236}">
                <a16:creationId xmlns:a16="http://schemas.microsoft.com/office/drawing/2014/main" id="{AB1C935E-8D3A-48EF-993F-3FC82C70BF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214" y="658728"/>
            <a:ext cx="7844590" cy="3826043"/>
          </a:xfrm>
        </p:spPr>
        <p:txBody>
          <a:bodyPr>
            <a:noAutofit/>
          </a:bodyPr>
          <a:lstStyle/>
          <a:p>
            <a:pPr eaLnBrk="1" hangingPunct="1"/>
            <a:r>
              <a:rPr lang="ru-RU" altLang="ru-RU" sz="2800" dirty="0"/>
              <a:t>Аттестация аспиранта 1-го года обучения</a:t>
            </a:r>
            <a:br>
              <a:rPr lang="ru-RU" altLang="ru-RU" sz="2800" dirty="0"/>
            </a:br>
            <a:r>
              <a:rPr lang="ru-RU" altLang="ru-RU" sz="2800" dirty="0"/>
              <a:t>ФИО</a:t>
            </a:r>
            <a:br>
              <a:rPr lang="ru-RU" altLang="ru-RU" sz="2800" dirty="0"/>
            </a:br>
            <a:br>
              <a:rPr lang="ru-RU" altLang="ru-RU" sz="2800" dirty="0"/>
            </a:br>
            <a:r>
              <a:rPr lang="ru-RU" altLang="ru-RU" sz="2800" dirty="0"/>
              <a:t> </a:t>
            </a:r>
            <a:r>
              <a:rPr lang="ru-RU" altLang="ru-RU" sz="2000" dirty="0"/>
              <a:t>Название диссертации</a:t>
            </a:r>
            <a:br>
              <a:rPr lang="ru-RU" altLang="ru-RU" sz="2000" dirty="0"/>
            </a:br>
            <a:br>
              <a:rPr lang="ru-RU" altLang="ru-RU" sz="2000" dirty="0"/>
            </a:br>
            <a:r>
              <a:rPr lang="ru-RU" altLang="ru-RU" sz="2000" dirty="0"/>
              <a:t>Шифр специальности – специальность</a:t>
            </a:r>
            <a:br>
              <a:rPr lang="ru-RU" altLang="ru-RU" sz="2800" dirty="0"/>
            </a:br>
            <a:br>
              <a:rPr lang="ru-RU" altLang="ru-RU" dirty="0"/>
            </a:br>
            <a:r>
              <a:rPr lang="ru-RU" altLang="ru-RU" sz="2000" dirty="0"/>
              <a:t>научный руководитель:</a:t>
            </a:r>
            <a:br>
              <a:rPr lang="ru-RU" altLang="ru-RU" sz="2000" dirty="0"/>
            </a:br>
            <a:r>
              <a:rPr lang="ru-RU" altLang="ru-RU" sz="2000" dirty="0"/>
              <a:t>ФИО, уч. степень, уч. звание, должность</a:t>
            </a:r>
            <a:endParaRPr lang="ru-RU" altLang="ru-RU" sz="2800" dirty="0"/>
          </a:p>
        </p:txBody>
      </p:sp>
    </p:spTree>
    <p:extLst>
      <p:ext uri="{BB962C8B-B14F-4D97-AF65-F5344CB8AC3E}">
        <p14:creationId xmlns:p14="http://schemas.microsoft.com/office/powerpoint/2010/main" val="87172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">
            <a:extLst>
              <a:ext uri="{FF2B5EF4-FFF2-40B4-BE49-F238E27FC236}">
                <a16:creationId xmlns:a16="http://schemas.microsoft.com/office/drawing/2014/main" id="{E9090F67-24B9-4591-A93E-46F9F12C9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900" y="1656272"/>
            <a:ext cx="8712200" cy="1548639"/>
          </a:xfrm>
        </p:spPr>
        <p:txBody>
          <a:bodyPr/>
          <a:lstStyle/>
          <a:p>
            <a:pPr algn="ctr" eaLnBrk="1" hangingPunct="1"/>
            <a:r>
              <a:rPr lang="ru-RU" altLang="ru-RU" sz="3600" b="0" dirty="0">
                <a:solidFill>
                  <a:srgbClr val="000000"/>
                </a:solidFill>
              </a:rPr>
              <a:t>Направления научных исследований с кратким описанием</a:t>
            </a:r>
            <a:br>
              <a:rPr lang="ru-RU" altLang="ru-RU" sz="1100" b="0" dirty="0">
                <a:solidFill>
                  <a:srgbClr val="000000"/>
                </a:solidFill>
              </a:rPr>
            </a:br>
            <a:endParaRPr lang="ru-RU" altLang="ru-RU" sz="1100" b="0" dirty="0">
              <a:solidFill>
                <a:srgbClr val="000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7716DFA-BA0F-42AD-AC0E-66A5C09C22C2}"/>
              </a:ext>
            </a:extLst>
          </p:cNvPr>
          <p:cNvSpPr txBox="1"/>
          <p:nvPr/>
        </p:nvSpPr>
        <p:spPr>
          <a:xfrm>
            <a:off x="8660086" y="4579882"/>
            <a:ext cx="268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A49365F1-F7C2-4CF6-853C-708382CE3221}" type="slidenum">
              <a:rPr lang="ru-RU" smtClean="0">
                <a:solidFill>
                  <a:srgbClr val="000000"/>
                </a:solidFill>
              </a:rPr>
              <a:t>2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234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">
            <a:extLst>
              <a:ext uri="{FF2B5EF4-FFF2-40B4-BE49-F238E27FC236}">
                <a16:creationId xmlns:a16="http://schemas.microsoft.com/office/drawing/2014/main" id="{6F5C7592-E440-49F4-9C81-90D24E0BF23E}"/>
              </a:ext>
            </a:extLst>
          </p:cNvPr>
          <p:cNvSpPr txBox="1">
            <a:spLocks/>
          </p:cNvSpPr>
          <p:nvPr/>
        </p:nvSpPr>
        <p:spPr bwMode="auto">
          <a:xfrm>
            <a:off x="146889" y="375443"/>
            <a:ext cx="8712200" cy="439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SzPct val="100000"/>
              <a:buBlip>
                <a:blip r:embed="rId2"/>
              </a:buBlip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ru-RU" altLang="ru-RU" sz="3600" dirty="0">
                <a:solidFill>
                  <a:srgbClr val="000000"/>
                </a:solidFill>
              </a:rPr>
              <a:t>Цели и задачи планируемой диссертационной работы</a:t>
            </a:r>
            <a:br>
              <a:rPr lang="ru-RU" altLang="ru-RU" sz="1100" dirty="0"/>
            </a:br>
            <a:endParaRPr lang="ru-RU" altLang="ru-RU" sz="11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ED040D8-068B-45CE-9687-CC6C31E374DE}"/>
              </a:ext>
            </a:extLst>
          </p:cNvPr>
          <p:cNvSpPr txBox="1"/>
          <p:nvPr/>
        </p:nvSpPr>
        <p:spPr>
          <a:xfrm>
            <a:off x="8660086" y="4579882"/>
            <a:ext cx="268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A49365F1-F7C2-4CF6-853C-708382CE3221}" type="slidenum">
              <a:rPr lang="ru-RU" smtClean="0">
                <a:solidFill>
                  <a:srgbClr val="000000"/>
                </a:solidFill>
              </a:rPr>
              <a:t>3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30760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F1C4EF3A-6BD9-4828-AC09-F4D77499B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0486" y="648151"/>
            <a:ext cx="8229600" cy="620483"/>
          </a:xfrm>
        </p:spPr>
        <p:txBody>
          <a:bodyPr>
            <a:normAutofit fontScale="90000"/>
          </a:bodyPr>
          <a:lstStyle/>
          <a:p>
            <a:pPr algn="ctr"/>
            <a:r>
              <a:rPr lang="ru-RU" altLang="ru-RU" sz="3600" b="0" dirty="0">
                <a:solidFill>
                  <a:srgbClr val="000000"/>
                </a:solidFill>
              </a:rPr>
              <a:t>Выполнение плана научно-исследовательских работ за 1-й</a:t>
            </a:r>
            <a:r>
              <a:rPr lang="en-US" altLang="ru-RU" sz="3600" b="0" dirty="0">
                <a:solidFill>
                  <a:srgbClr val="000000"/>
                </a:solidFill>
              </a:rPr>
              <a:t> </a:t>
            </a:r>
            <a:r>
              <a:rPr lang="ru-RU" altLang="ru-RU" sz="3600" b="0" dirty="0">
                <a:solidFill>
                  <a:srgbClr val="000000"/>
                </a:solidFill>
              </a:rPr>
              <a:t> год обучения</a:t>
            </a:r>
            <a:endParaRPr lang="ru-RU" sz="3600" b="0" dirty="0">
              <a:solidFill>
                <a:srgbClr val="0000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028C892-1F0D-4CA1-B9C2-D15962918F0E}"/>
              </a:ext>
            </a:extLst>
          </p:cNvPr>
          <p:cNvSpPr txBox="1"/>
          <p:nvPr/>
        </p:nvSpPr>
        <p:spPr>
          <a:xfrm>
            <a:off x="8660086" y="4579882"/>
            <a:ext cx="268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A49365F1-F7C2-4CF6-853C-708382CE3221}" type="slidenum">
              <a:rPr lang="ru-RU" smtClean="0">
                <a:solidFill>
                  <a:srgbClr val="000000"/>
                </a:solidFill>
              </a:rPr>
              <a:t>4</a:t>
            </a:fld>
            <a:endParaRPr lang="ru-RU" dirty="0">
              <a:solidFill>
                <a:srgbClr val="000000"/>
              </a:solidFill>
            </a:endParaRPr>
          </a:p>
        </p:txBody>
      </p:sp>
      <p:graphicFrame>
        <p:nvGraphicFramePr>
          <p:cNvPr id="6" name="Таблица 16">
            <a:extLst>
              <a:ext uri="{FF2B5EF4-FFF2-40B4-BE49-F238E27FC236}">
                <a16:creationId xmlns:a16="http://schemas.microsoft.com/office/drawing/2014/main" id="{C5436DE3-3DC1-4AC2-81F2-0FDBE80845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411732"/>
              </p:ext>
            </p:extLst>
          </p:nvPr>
        </p:nvGraphicFramePr>
        <p:xfrm>
          <a:off x="152759" y="1439887"/>
          <a:ext cx="8838481" cy="27432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55329">
                  <a:extLst>
                    <a:ext uri="{9D8B030D-6E8A-4147-A177-3AD203B41FA5}">
                      <a16:colId xmlns:a16="http://schemas.microsoft.com/office/drawing/2014/main" val="583594492"/>
                    </a:ext>
                  </a:extLst>
                </a:gridCol>
                <a:gridCol w="3619432">
                  <a:extLst>
                    <a:ext uri="{9D8B030D-6E8A-4147-A177-3AD203B41FA5}">
                      <a16:colId xmlns:a16="http://schemas.microsoft.com/office/drawing/2014/main" val="2374638838"/>
                    </a:ext>
                  </a:extLst>
                </a:gridCol>
                <a:gridCol w="3004009">
                  <a:extLst>
                    <a:ext uri="{9D8B030D-6E8A-4147-A177-3AD203B41FA5}">
                      <a16:colId xmlns:a16="http://schemas.microsoft.com/office/drawing/2014/main" val="3926552383"/>
                    </a:ext>
                  </a:extLst>
                </a:gridCol>
                <a:gridCol w="1859711">
                  <a:extLst>
                    <a:ext uri="{9D8B030D-6E8A-4147-A177-3AD203B41FA5}">
                      <a16:colId xmlns:a16="http://schemas.microsoft.com/office/drawing/2014/main" val="4132019384"/>
                    </a:ext>
                  </a:extLst>
                </a:gridCol>
              </a:tblGrid>
              <a:tr h="469072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№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Запланированный результат на конец 1-го учебного года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Полученный результат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Апробация результата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46245556"/>
                  </a:ext>
                </a:extLst>
              </a:tr>
              <a:tr h="363643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accent1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accent1"/>
                          </a:solidFill>
                        </a:rPr>
                        <a:t>Краткое описание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accent1"/>
                          </a:solidFill>
                        </a:rPr>
                        <a:t>Краткое описание (</a:t>
                      </a:r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% </a:t>
                      </a:r>
                      <a:r>
                        <a:rPr lang="ru-RU" dirty="0">
                          <a:solidFill>
                            <a:schemeClr val="accent1"/>
                          </a:solidFill>
                        </a:rPr>
                        <a:t>выполнения)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solidFill>
                            <a:schemeClr val="accent1"/>
                          </a:solidFill>
                        </a:rPr>
                        <a:t>Статья</a:t>
                      </a:r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/</a:t>
                      </a:r>
                      <a:r>
                        <a:rPr lang="ru-RU" dirty="0">
                          <a:solidFill>
                            <a:schemeClr val="accent1"/>
                          </a:solidFill>
                        </a:rPr>
                        <a:t>конференция</a:t>
                      </a:r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/</a:t>
                      </a:r>
                      <a:r>
                        <a:rPr lang="ru-RU" dirty="0">
                          <a:solidFill>
                            <a:schemeClr val="accent1"/>
                          </a:solidFill>
                        </a:rPr>
                        <a:t>патент</a:t>
                      </a:r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/</a:t>
                      </a:r>
                      <a:r>
                        <a:rPr lang="ru-RU" dirty="0">
                          <a:solidFill>
                            <a:schemeClr val="accent1"/>
                          </a:solidFill>
                        </a:rPr>
                        <a:t>нет апробации (без выходных данных)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55008904"/>
                  </a:ext>
                </a:extLst>
              </a:tr>
              <a:tr h="363643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accent1"/>
                          </a:solidFill>
                        </a:rPr>
                        <a:t>….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accent1"/>
                          </a:solidFill>
                        </a:rPr>
                        <a:t>….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accent1"/>
                          </a:solidFill>
                        </a:rPr>
                        <a:t>….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accent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371155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7075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DC7C66A4-4379-4BB2-B4EB-8A9253CB21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900" y="266135"/>
            <a:ext cx="8712200" cy="1149340"/>
          </a:xfrm>
        </p:spPr>
        <p:txBody>
          <a:bodyPr>
            <a:normAutofit fontScale="90000"/>
          </a:bodyPr>
          <a:lstStyle/>
          <a:p>
            <a:pPr algn="ctr"/>
            <a:r>
              <a:rPr lang="ru-RU" altLang="ru-RU" sz="3600" b="0" dirty="0">
                <a:solidFill>
                  <a:srgbClr val="000000"/>
                </a:solidFill>
              </a:rPr>
              <a:t>План научно-исследовательских работ на 2-й</a:t>
            </a:r>
            <a:r>
              <a:rPr lang="en-US" altLang="ru-RU" sz="3600" b="0" dirty="0">
                <a:solidFill>
                  <a:srgbClr val="000000"/>
                </a:solidFill>
              </a:rPr>
              <a:t> </a:t>
            </a:r>
            <a:r>
              <a:rPr lang="ru-RU" altLang="ru-RU" sz="3600" b="0" dirty="0">
                <a:solidFill>
                  <a:srgbClr val="000000"/>
                </a:solidFill>
              </a:rPr>
              <a:t>год обучения</a:t>
            </a:r>
            <a:endParaRPr lang="ru-RU" altLang="ru-RU" sz="1100" b="0" dirty="0">
              <a:solidFill>
                <a:srgbClr val="0000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AED904A-93CD-4848-A261-D52AB2CA5E9A}"/>
              </a:ext>
            </a:extLst>
          </p:cNvPr>
          <p:cNvSpPr txBox="1"/>
          <p:nvPr/>
        </p:nvSpPr>
        <p:spPr>
          <a:xfrm>
            <a:off x="8660086" y="4579882"/>
            <a:ext cx="268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A49365F1-F7C2-4CF6-853C-708382CE3221}" type="slidenum">
              <a:rPr lang="ru-RU" smtClean="0">
                <a:solidFill>
                  <a:srgbClr val="000000"/>
                </a:solidFill>
              </a:rPr>
              <a:t>5</a:t>
            </a:fld>
            <a:endParaRPr lang="ru-RU" dirty="0">
              <a:solidFill>
                <a:srgbClr val="000000"/>
              </a:solidFill>
            </a:endParaRPr>
          </a:p>
        </p:txBody>
      </p:sp>
      <p:graphicFrame>
        <p:nvGraphicFramePr>
          <p:cNvPr id="5" name="Таблица 16">
            <a:extLst>
              <a:ext uri="{FF2B5EF4-FFF2-40B4-BE49-F238E27FC236}">
                <a16:creationId xmlns:a16="http://schemas.microsoft.com/office/drawing/2014/main" id="{EC504C21-0A08-4790-B793-7AA89E3304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2390342"/>
              </p:ext>
            </p:extLst>
          </p:nvPr>
        </p:nvGraphicFramePr>
        <p:xfrm>
          <a:off x="215900" y="1441353"/>
          <a:ext cx="8756279" cy="13716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36676">
                  <a:extLst>
                    <a:ext uri="{9D8B030D-6E8A-4147-A177-3AD203B41FA5}">
                      <a16:colId xmlns:a16="http://schemas.microsoft.com/office/drawing/2014/main" val="583594492"/>
                    </a:ext>
                  </a:extLst>
                </a:gridCol>
                <a:gridCol w="3403049">
                  <a:extLst>
                    <a:ext uri="{9D8B030D-6E8A-4147-A177-3AD203B41FA5}">
                      <a16:colId xmlns:a16="http://schemas.microsoft.com/office/drawing/2014/main" val="2374638838"/>
                    </a:ext>
                  </a:extLst>
                </a:gridCol>
                <a:gridCol w="3135052">
                  <a:extLst>
                    <a:ext uri="{9D8B030D-6E8A-4147-A177-3AD203B41FA5}">
                      <a16:colId xmlns:a16="http://schemas.microsoft.com/office/drawing/2014/main" val="3926552383"/>
                    </a:ext>
                  </a:extLst>
                </a:gridCol>
                <a:gridCol w="1781502">
                  <a:extLst>
                    <a:ext uri="{9D8B030D-6E8A-4147-A177-3AD203B41FA5}">
                      <a16:colId xmlns:a16="http://schemas.microsoft.com/office/drawing/2014/main" val="514469482"/>
                    </a:ext>
                  </a:extLst>
                </a:gridCol>
              </a:tblGrid>
              <a:tr h="508731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№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Планируемый результат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Планируемая апробация результата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Срок выполнения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46245556"/>
                  </a:ext>
                </a:extLst>
              </a:tr>
              <a:tr h="363643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accent1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accent1"/>
                          </a:solidFill>
                        </a:rPr>
                        <a:t>Краткое описание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accent1"/>
                          </a:solidFill>
                        </a:rPr>
                        <a:t>Статья</a:t>
                      </a:r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/</a:t>
                      </a:r>
                      <a:r>
                        <a:rPr lang="ru-RU" dirty="0">
                          <a:solidFill>
                            <a:schemeClr val="accent1"/>
                          </a:solidFill>
                        </a:rPr>
                        <a:t>конференция</a:t>
                      </a:r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/</a:t>
                      </a:r>
                      <a:r>
                        <a:rPr lang="ru-RU" dirty="0">
                          <a:solidFill>
                            <a:schemeClr val="accent1"/>
                          </a:solidFill>
                        </a:rPr>
                        <a:t>патент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…..</a:t>
                      </a:r>
                      <a:endParaRPr lang="ru-RU" dirty="0">
                        <a:solidFill>
                          <a:schemeClr val="accent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55008904"/>
                  </a:ext>
                </a:extLst>
              </a:tr>
              <a:tr h="363643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…</a:t>
                      </a:r>
                      <a:endParaRPr lang="ru-RU" dirty="0">
                        <a:solidFill>
                          <a:schemeClr val="accent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….</a:t>
                      </a:r>
                      <a:endParaRPr lang="ru-RU" dirty="0">
                        <a:solidFill>
                          <a:schemeClr val="accent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….</a:t>
                      </a:r>
                      <a:endParaRPr lang="ru-RU" dirty="0">
                        <a:solidFill>
                          <a:schemeClr val="accent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….</a:t>
                      </a:r>
                      <a:endParaRPr lang="ru-RU" dirty="0">
                        <a:solidFill>
                          <a:schemeClr val="accent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824652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3153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523213B0-F8DA-4970-9CB7-C6A1E83964F7}"/>
              </a:ext>
            </a:extLst>
          </p:cNvPr>
          <p:cNvSpPr txBox="1">
            <a:spLocks/>
          </p:cNvSpPr>
          <p:nvPr/>
        </p:nvSpPr>
        <p:spPr>
          <a:xfrm>
            <a:off x="283356" y="376237"/>
            <a:ext cx="8712200" cy="4391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1" i="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altLang="ru-RU" sz="3600" b="0" dirty="0">
                <a:solidFill>
                  <a:srgbClr val="000000"/>
                </a:solidFill>
              </a:rPr>
              <a:t>Полученные научные результаты за 1-й</a:t>
            </a:r>
            <a:r>
              <a:rPr lang="en-US" altLang="ru-RU" sz="3600" b="0" dirty="0">
                <a:solidFill>
                  <a:srgbClr val="000000"/>
                </a:solidFill>
              </a:rPr>
              <a:t> </a:t>
            </a:r>
            <a:r>
              <a:rPr lang="ru-RU" altLang="ru-RU" sz="3600" b="0" dirty="0">
                <a:solidFill>
                  <a:srgbClr val="000000"/>
                </a:solidFill>
              </a:rPr>
              <a:t>год обучения с иллюстрациями (1-2 слайда) </a:t>
            </a:r>
            <a:br>
              <a:rPr lang="ru-RU" altLang="ru-RU" sz="1100" b="0" dirty="0"/>
            </a:br>
            <a:endParaRPr lang="ru-RU" altLang="ru-RU" sz="1100" b="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261E3A4-D187-417C-8CC4-F8C802287251}"/>
              </a:ext>
            </a:extLst>
          </p:cNvPr>
          <p:cNvSpPr txBox="1"/>
          <p:nvPr/>
        </p:nvSpPr>
        <p:spPr>
          <a:xfrm>
            <a:off x="8660086" y="4579882"/>
            <a:ext cx="268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A49365F1-F7C2-4CF6-853C-708382CE3221}" type="slidenum">
              <a:rPr lang="ru-RU" smtClean="0">
                <a:solidFill>
                  <a:srgbClr val="000000"/>
                </a:solidFill>
              </a:rPr>
              <a:t>6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83586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16">
            <a:extLst>
              <a:ext uri="{FF2B5EF4-FFF2-40B4-BE49-F238E27FC236}">
                <a16:creationId xmlns:a16="http://schemas.microsoft.com/office/drawing/2014/main" id="{803934C3-3705-4A15-B706-F184D9C64F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0849031"/>
              </p:ext>
            </p:extLst>
          </p:nvPr>
        </p:nvGraphicFramePr>
        <p:xfrm>
          <a:off x="112143" y="702195"/>
          <a:ext cx="8936965" cy="297601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194128">
                  <a:extLst>
                    <a:ext uri="{9D8B030D-6E8A-4147-A177-3AD203B41FA5}">
                      <a16:colId xmlns:a16="http://schemas.microsoft.com/office/drawing/2014/main" val="583594492"/>
                    </a:ext>
                  </a:extLst>
                </a:gridCol>
                <a:gridCol w="683911">
                  <a:extLst>
                    <a:ext uri="{9D8B030D-6E8A-4147-A177-3AD203B41FA5}">
                      <a16:colId xmlns:a16="http://schemas.microsoft.com/office/drawing/2014/main" val="1841192832"/>
                    </a:ext>
                  </a:extLst>
                </a:gridCol>
                <a:gridCol w="1628357">
                  <a:extLst>
                    <a:ext uri="{9D8B030D-6E8A-4147-A177-3AD203B41FA5}">
                      <a16:colId xmlns:a16="http://schemas.microsoft.com/office/drawing/2014/main" val="3601416554"/>
                    </a:ext>
                  </a:extLst>
                </a:gridCol>
                <a:gridCol w="871171">
                  <a:extLst>
                    <a:ext uri="{9D8B030D-6E8A-4147-A177-3AD203B41FA5}">
                      <a16:colId xmlns:a16="http://schemas.microsoft.com/office/drawing/2014/main" val="1092957174"/>
                    </a:ext>
                  </a:extLst>
                </a:gridCol>
                <a:gridCol w="2450677">
                  <a:extLst>
                    <a:ext uri="{9D8B030D-6E8A-4147-A177-3AD203B41FA5}">
                      <a16:colId xmlns:a16="http://schemas.microsoft.com/office/drawing/2014/main" val="2374638838"/>
                    </a:ext>
                  </a:extLst>
                </a:gridCol>
                <a:gridCol w="2108721">
                  <a:extLst>
                    <a:ext uri="{9D8B030D-6E8A-4147-A177-3AD203B41FA5}">
                      <a16:colId xmlns:a16="http://schemas.microsoft.com/office/drawing/2014/main" val="3926552383"/>
                    </a:ext>
                  </a:extLst>
                </a:gridCol>
              </a:tblGrid>
              <a:tr h="457200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/>
                        <a:t>Оценка*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r>
                        <a:rPr lang="ru-RU" dirty="0"/>
                        <a:t>Количество публикаций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/>
                        <a:t>Участие и победа в грантах, конкурсах, премиях, НИР и ОКР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/>
                        <a:t>Участие в научных конференциях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46245556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solidFill>
                            <a:srgbClr val="000000"/>
                          </a:solidFill>
                        </a:rPr>
                        <a:t>ВАК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Scopus, Web of Science</a:t>
                      </a:r>
                      <a:endParaRPr lang="ru-RU" dirty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solidFill>
                            <a:srgbClr val="000000"/>
                          </a:solidFill>
                        </a:rPr>
                        <a:t>РИНЦ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780009"/>
                  </a:ext>
                </a:extLst>
              </a:tr>
              <a:tr h="363643">
                <a:tc>
                  <a:txBody>
                    <a:bodyPr/>
                    <a:lstStyle/>
                    <a:p>
                      <a:pPr algn="ctr"/>
                      <a:r>
                        <a:rPr lang="ru-RU" dirty="0" err="1">
                          <a:solidFill>
                            <a:srgbClr val="000000"/>
                          </a:solidFill>
                        </a:rPr>
                        <a:t>удовл</a:t>
                      </a:r>
                      <a:r>
                        <a:rPr lang="ru-RU" dirty="0">
                          <a:solidFill>
                            <a:srgbClr val="000000"/>
                          </a:solidFill>
                        </a:rPr>
                        <a:t>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solidFill>
                            <a:srgbClr val="000000"/>
                          </a:solidFill>
                        </a:rPr>
                        <a:t>0</a:t>
                      </a:r>
                      <a:endParaRPr lang="ru-RU" dirty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000000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000000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000000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000000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55008904"/>
                  </a:ext>
                </a:extLst>
              </a:tr>
              <a:tr h="405437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000000"/>
                          </a:solidFill>
                        </a:rPr>
                        <a:t>хор.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solidFill>
                            <a:srgbClr val="000000"/>
                          </a:solidFill>
                        </a:rPr>
                        <a:t>0</a:t>
                      </a:r>
                      <a:endParaRPr lang="ru-RU" dirty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000000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000000"/>
                          </a:solidFill>
                        </a:rPr>
                        <a:t>-**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000000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000000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61952227"/>
                  </a:ext>
                </a:extLst>
              </a:tr>
              <a:tr h="370936">
                <a:tc>
                  <a:txBody>
                    <a:bodyPr/>
                    <a:lstStyle/>
                    <a:p>
                      <a:pPr algn="ctr"/>
                      <a:r>
                        <a:rPr lang="ru-RU" dirty="0" err="1">
                          <a:solidFill>
                            <a:srgbClr val="000000"/>
                          </a:solidFill>
                        </a:rPr>
                        <a:t>отл</a:t>
                      </a:r>
                      <a:r>
                        <a:rPr lang="ru-RU" dirty="0">
                          <a:solidFill>
                            <a:srgbClr val="000000"/>
                          </a:solidFill>
                        </a:rPr>
                        <a:t>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000000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000000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000000"/>
                          </a:solidFill>
                        </a:rPr>
                        <a:t>-**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000000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000000"/>
                          </a:solidFill>
                        </a:rPr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12670570"/>
                  </a:ext>
                </a:extLst>
              </a:tr>
              <a:tr h="370840">
                <a:tc gridSpan="6"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000000"/>
                          </a:solidFill>
                        </a:rPr>
                        <a:t>Личные показатели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42317334"/>
                  </a:ext>
                </a:extLst>
              </a:tr>
              <a:tr h="239910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accent1"/>
                          </a:solidFill>
                        </a:rPr>
                        <a:t>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accent1"/>
                          </a:solidFill>
                        </a:rPr>
                        <a:t>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accent1"/>
                          </a:solidFill>
                        </a:rPr>
                        <a:t>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accent1"/>
                          </a:solidFill>
                        </a:rPr>
                        <a:t>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accent1"/>
                          </a:solidFill>
                        </a:rPr>
                        <a:t>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accent1"/>
                          </a:solidFill>
                        </a:rPr>
                        <a:t>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25317535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33696491-7DDA-4A8E-A8E2-C6AC11087BF2}"/>
              </a:ext>
            </a:extLst>
          </p:cNvPr>
          <p:cNvSpPr txBox="1"/>
          <p:nvPr/>
        </p:nvSpPr>
        <p:spPr>
          <a:xfrm>
            <a:off x="112143" y="4102709"/>
            <a:ext cx="8130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000000"/>
                </a:solidFill>
              </a:rPr>
              <a:t>Готовность текста диссертации: </a:t>
            </a:r>
            <a:r>
              <a:rPr lang="ru-RU" dirty="0">
                <a:solidFill>
                  <a:schemeClr val="accent1"/>
                </a:solidFill>
              </a:rPr>
              <a:t>…. % </a:t>
            </a:r>
            <a:r>
              <a:rPr lang="ru-RU" dirty="0">
                <a:solidFill>
                  <a:srgbClr val="000000"/>
                </a:solidFill>
              </a:rPr>
              <a:t>(</a:t>
            </a:r>
            <a:r>
              <a:rPr lang="ru-RU" dirty="0" err="1">
                <a:solidFill>
                  <a:srgbClr val="000000"/>
                </a:solidFill>
              </a:rPr>
              <a:t>удовл</a:t>
            </a:r>
            <a:r>
              <a:rPr lang="ru-RU" dirty="0">
                <a:solidFill>
                  <a:srgbClr val="000000"/>
                </a:solidFill>
              </a:rPr>
              <a:t>. – 10%, хор. – 15%, </a:t>
            </a:r>
            <a:r>
              <a:rPr lang="ru-RU" dirty="0" err="1">
                <a:solidFill>
                  <a:srgbClr val="000000"/>
                </a:solidFill>
              </a:rPr>
              <a:t>отл</a:t>
            </a:r>
            <a:r>
              <a:rPr lang="ru-RU" dirty="0">
                <a:solidFill>
                  <a:srgbClr val="000000"/>
                </a:solidFill>
              </a:rPr>
              <a:t>. – 15%)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AC73CA99-847B-4F63-A237-9FFDF5A258F4}"/>
              </a:ext>
            </a:extLst>
          </p:cNvPr>
          <p:cNvSpPr/>
          <p:nvPr/>
        </p:nvSpPr>
        <p:spPr>
          <a:xfrm>
            <a:off x="203615" y="4584009"/>
            <a:ext cx="974785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1400" dirty="0">
                <a:solidFill>
                  <a:srgbClr val="000000"/>
                </a:solidFill>
              </a:rPr>
              <a:t>* - Требования Приложения 1 Положения ДП-СМК-368-15-2018 (</a:t>
            </a:r>
            <a:r>
              <a:rPr lang="en-US" altLang="ru-RU" sz="1400" dirty="0">
                <a:solidFill>
                  <a:srgbClr val="00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http://aspirantura.ifmo.ru/?main=27</a:t>
            </a:r>
            <a:r>
              <a:rPr lang="ru-RU" altLang="ru-RU" sz="1400" dirty="0">
                <a:solidFill>
                  <a:srgbClr val="000000"/>
                </a:solidFill>
              </a:rPr>
              <a:t>)</a:t>
            </a:r>
          </a:p>
          <a:p>
            <a:r>
              <a:rPr lang="ru-RU" sz="1400" dirty="0">
                <a:solidFill>
                  <a:srgbClr val="000000"/>
                </a:solidFill>
              </a:rPr>
              <a:t>** - показатель не оценивается</a:t>
            </a: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60488793-88D4-4919-9673-E74614D667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538399"/>
            <a:ext cx="6422781" cy="1149340"/>
          </a:xfrm>
        </p:spPr>
        <p:txBody>
          <a:bodyPr>
            <a:normAutofit/>
          </a:bodyPr>
          <a:lstStyle/>
          <a:p>
            <a:pPr algn="ctr"/>
            <a:r>
              <a:rPr lang="ru-RU" altLang="ru-RU" sz="3600" dirty="0">
                <a:solidFill>
                  <a:srgbClr val="000000"/>
                </a:solidFill>
              </a:rPr>
              <a:t>Показатели результативности</a:t>
            </a:r>
            <a:endParaRPr lang="ru-RU" altLang="ru-RU" sz="1100" b="0" dirty="0">
              <a:solidFill>
                <a:srgbClr val="00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B11EB54-8887-467E-ABD4-DDF656793F5B}"/>
              </a:ext>
            </a:extLst>
          </p:cNvPr>
          <p:cNvSpPr txBox="1"/>
          <p:nvPr/>
        </p:nvSpPr>
        <p:spPr>
          <a:xfrm>
            <a:off x="1311364" y="3621409"/>
            <a:ext cx="65212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rgbClr val="FF0030"/>
                </a:solidFill>
              </a:rPr>
              <a:t>Заполнить нижнюю строку, верхние строки таблицы не удалять!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26CDFC-096D-4246-82D5-379A73B07C43}"/>
              </a:ext>
            </a:extLst>
          </p:cNvPr>
          <p:cNvSpPr txBox="1"/>
          <p:nvPr/>
        </p:nvSpPr>
        <p:spPr>
          <a:xfrm>
            <a:off x="8660086" y="4579882"/>
            <a:ext cx="268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A49365F1-F7C2-4CF6-853C-708382CE3221}" type="slidenum">
              <a:rPr lang="ru-RU" smtClean="0">
                <a:solidFill>
                  <a:srgbClr val="000000"/>
                </a:solidFill>
              </a:rPr>
              <a:t>7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87543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6BEDDFF2-4A04-49FA-97C7-7442D96220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683" y="1316848"/>
            <a:ext cx="8908634" cy="2509804"/>
          </a:xfrm>
        </p:spPr>
        <p:txBody>
          <a:bodyPr>
            <a:normAutofit/>
          </a:bodyPr>
          <a:lstStyle/>
          <a:p>
            <a:pPr algn="ctr"/>
            <a:r>
              <a:rPr lang="ru-RU" altLang="ru-RU" sz="3600" b="0" dirty="0">
                <a:solidFill>
                  <a:srgbClr val="000000"/>
                </a:solidFill>
              </a:rPr>
              <a:t>Выходные данные научных публикаци</a:t>
            </a:r>
            <a:r>
              <a:rPr lang="ru-RU" altLang="ru-RU" sz="3600" dirty="0">
                <a:solidFill>
                  <a:srgbClr val="000000"/>
                </a:solidFill>
              </a:rPr>
              <a:t>й, конференций. Информация о </a:t>
            </a:r>
            <a:r>
              <a:rPr lang="ru-RU" sz="3600" dirty="0">
                <a:solidFill>
                  <a:srgbClr val="000000"/>
                </a:solidFill>
              </a:rPr>
              <a:t>грантах, конкурсах, премиях, НИР и ОКР.</a:t>
            </a:r>
            <a:br>
              <a:rPr lang="en-US" altLang="ru-RU" sz="3600" b="0" dirty="0"/>
            </a:br>
            <a:br>
              <a:rPr lang="ru-RU" altLang="ru-RU" sz="1050" b="0" dirty="0"/>
            </a:br>
            <a:endParaRPr lang="ru-RU" altLang="ru-RU" sz="1100" b="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CF3D0E4-EACC-439B-B3E2-F407E0898945}"/>
              </a:ext>
            </a:extLst>
          </p:cNvPr>
          <p:cNvSpPr txBox="1"/>
          <p:nvPr/>
        </p:nvSpPr>
        <p:spPr>
          <a:xfrm>
            <a:off x="8660086" y="4579882"/>
            <a:ext cx="268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A49365F1-F7C2-4CF6-853C-708382CE3221}" type="slidenum">
              <a:rPr lang="ru-RU" smtClean="0">
                <a:solidFill>
                  <a:srgbClr val="000000"/>
                </a:solidFill>
              </a:rPr>
              <a:t>8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20586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1735367"/>
            <a:ext cx="9144000" cy="620483"/>
          </a:xfrm>
        </p:spPr>
        <p:txBody>
          <a:bodyPr/>
          <a:lstStyle/>
          <a:p>
            <a:r>
              <a:rPr lang="ru-RU" dirty="0"/>
              <a:t>Спасибо за внимание</a:t>
            </a:r>
            <a:r>
              <a:rPr lang="en-US" dirty="0"/>
              <a:t>!</a:t>
            </a:r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375707" y="2795999"/>
            <a:ext cx="8373533" cy="21007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SzPct val="100000"/>
              <a:buFontTx/>
              <a:buNone/>
              <a:defRPr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Tx/>
              <a:buNone/>
              <a:defRPr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Tx/>
              <a:buNone/>
              <a:defRPr sz="16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Tx/>
              <a:buNone/>
              <a:defRPr sz="16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Tx/>
              <a:buNone/>
              <a:defRPr sz="16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>
                <a:solidFill>
                  <a:schemeClr val="bg1"/>
                </a:solidFill>
              </a:rPr>
              <a:t>ФИО</a:t>
            </a:r>
          </a:p>
          <a:p>
            <a:r>
              <a:rPr lang="en-US" dirty="0">
                <a:solidFill>
                  <a:schemeClr val="bg1"/>
                </a:solidFill>
              </a:rPr>
              <a:t>e-mail</a:t>
            </a:r>
          </a:p>
          <a:p>
            <a:endParaRPr lang="en-US" dirty="0">
              <a:solidFill>
                <a:srgbClr val="00B0F0"/>
              </a:solidFill>
            </a:endParaRPr>
          </a:p>
          <a:p>
            <a:endParaRPr lang="en-US" dirty="0">
              <a:solidFill>
                <a:srgbClr val="00B0F0"/>
              </a:solidFill>
            </a:endParaRPr>
          </a:p>
          <a:p>
            <a:endParaRPr lang="en-US" dirty="0">
              <a:solidFill>
                <a:srgbClr val="00B0F0"/>
              </a:solidFill>
            </a:endParaRPr>
          </a:p>
          <a:p>
            <a:endParaRPr lang="en-US" b="1" dirty="0">
              <a:solidFill>
                <a:schemeClr val="bg1"/>
              </a:solidFill>
            </a:endParaRPr>
          </a:p>
          <a:p>
            <a:endParaRPr lang="en-US" dirty="0">
              <a:solidFill>
                <a:srgbClr val="00B0F0"/>
              </a:solidFill>
            </a:endParaRPr>
          </a:p>
          <a:p>
            <a:endParaRPr lang="en-US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4942597"/>
      </p:ext>
    </p:extLst>
  </p:cSld>
  <p:clrMapOvr>
    <a:masterClrMapping/>
  </p:clrMapOvr>
</p:sld>
</file>

<file path=ppt/theme/theme1.xml><?xml version="1.0" encoding="utf-8"?>
<a:theme xmlns:a="http://schemas.openxmlformats.org/drawingml/2006/main" name="Cover">
  <a:themeElements>
    <a:clrScheme name="Custom 1">
      <a:dk1>
        <a:srgbClr val="0230AC"/>
      </a:dk1>
      <a:lt1>
        <a:srgbClr val="FFFFFF"/>
      </a:lt1>
      <a:dk2>
        <a:srgbClr val="0230AC"/>
      </a:dk2>
      <a:lt2>
        <a:srgbClr val="FFFFFF"/>
      </a:lt2>
      <a:accent1>
        <a:srgbClr val="EC0044"/>
      </a:accent1>
      <a:accent2>
        <a:srgbClr val="0230AC"/>
      </a:accent2>
      <a:accent3>
        <a:srgbClr val="8F32AC"/>
      </a:accent3>
      <a:accent4>
        <a:srgbClr val="0057AC"/>
      </a:accent4>
      <a:accent5>
        <a:srgbClr val="EC5A00"/>
      </a:accent5>
      <a:accent6>
        <a:srgbClr val="ECEC00"/>
      </a:accent6>
      <a:hlink>
        <a:srgbClr val="4BBCFF"/>
      </a:hlink>
      <a:folHlink>
        <a:srgbClr val="C000C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over">
  <a:themeElements>
    <a:clrScheme name="Другая 1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EC0B43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5748</TotalTime>
  <Words>255</Words>
  <Application>Microsoft Macintosh PowerPoint</Application>
  <PresentationFormat>Экран (16:9)</PresentationFormat>
  <Paragraphs>85</Paragraphs>
  <Slides>9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Cover</vt:lpstr>
      <vt:lpstr>1_Cover</vt:lpstr>
      <vt:lpstr>Аттестация аспиранта 1-го года обучения ФИО   Название диссертации  Шифр специальности – специальность  научный руководитель: ФИО, уч. степень, уч. звание, должность</vt:lpstr>
      <vt:lpstr>Направления научных исследований с кратким описанием </vt:lpstr>
      <vt:lpstr>Презентация PowerPoint</vt:lpstr>
      <vt:lpstr>Выполнение плана научно-исследовательских работ за 1-й  год обучения</vt:lpstr>
      <vt:lpstr>План научно-исследовательских работ на 2-й год обучения</vt:lpstr>
      <vt:lpstr>Презентация PowerPoint</vt:lpstr>
      <vt:lpstr>Показатели результативности</vt:lpstr>
      <vt:lpstr>Выходные данные научных публикаций, конференций. Информация о грантах, конкурсах, премиях, НИР и ОКР.  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</dc:creator>
  <cp:lastModifiedBy>Леонов Михаил Юрьевич</cp:lastModifiedBy>
  <cp:revision>159</cp:revision>
  <dcterms:created xsi:type="dcterms:W3CDTF">2014-06-27T12:30:22Z</dcterms:created>
  <dcterms:modified xsi:type="dcterms:W3CDTF">2020-06-15T21:51:59Z</dcterms:modified>
</cp:coreProperties>
</file>