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6"/>
  </p:notesMasterIdLst>
  <p:handoutMasterIdLst>
    <p:handoutMasterId r:id="rId17"/>
  </p:handoutMasterIdLst>
  <p:sldIdLst>
    <p:sldId id="265" r:id="rId3"/>
    <p:sldId id="327" r:id="rId4"/>
    <p:sldId id="333" r:id="rId5"/>
    <p:sldId id="328" r:id="rId6"/>
    <p:sldId id="329" r:id="rId7"/>
    <p:sldId id="330" r:id="rId8"/>
    <p:sldId id="338" r:id="rId9"/>
    <p:sldId id="331" r:id="rId10"/>
    <p:sldId id="332" r:id="rId11"/>
    <p:sldId id="339" r:id="rId12"/>
    <p:sldId id="340" r:id="rId13"/>
    <p:sldId id="334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дкин Алексей Игоревич" initials="БАИ" lastIdx="1" clrIdx="0">
    <p:extLst>
      <p:ext uri="{19B8F6BF-5375-455C-9EA6-DF929625EA0E}">
        <p15:presenceInfo xmlns:p15="http://schemas.microsoft.com/office/powerpoint/2012/main" userId="S::182858@niuitmo.ru::7f0ae1eb-62b7-441b-b613-7095b403fa24" providerId="AD"/>
      </p:ext>
    </p:extLst>
  </p:cmAuthor>
  <p:cmAuthor id="2" name="Smirnov Andrei" initials="SA" lastIdx="1" clrIdx="1">
    <p:extLst>
      <p:ext uri="{19B8F6BF-5375-455C-9EA6-DF929625EA0E}">
        <p15:presenceInfo xmlns:p15="http://schemas.microsoft.com/office/powerpoint/2012/main" userId="473197718ad90d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FF1B76"/>
    <a:srgbClr val="FF003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34C78-32DA-47AE-9407-5DA37733D4E0}" v="74" dt="2020-06-15T20:57:49.505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4" autoAdjust="0"/>
    <p:restoredTop sz="82374" autoAdjust="0"/>
  </p:normalViewPr>
  <p:slideViewPr>
    <p:cSldViewPr snapToGrid="0" snapToObjects="1" showGuides="1">
      <p:cViewPr varScale="1">
        <p:scale>
          <a:sx n="74" d="100"/>
          <a:sy n="74" d="100"/>
        </p:scale>
        <p:origin x="996" y="52"/>
      </p:cViewPr>
      <p:guideLst>
        <p:guide orient="horz" pos="395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188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лодезный Евгений Сергеевич" userId="058400e5-b49e-4cac-b243-0906ded881d7" providerId="ADAL" clId="{ED2A9A16-EDB6-4EC4-B176-071CD61D229B}"/>
    <pc:docChg chg="undo redo custSel addSld delSld modSld sldOrd">
      <pc:chgData name="Колодезный Евгений Сергеевич" userId="058400e5-b49e-4cac-b243-0906ded881d7" providerId="ADAL" clId="{ED2A9A16-EDB6-4EC4-B176-071CD61D229B}" dt="2020-06-11T11:40:20.162" v="787" actId="14100"/>
      <pc:docMkLst>
        <pc:docMk/>
      </pc:docMkLst>
      <pc:sldChg chg="modSp mod">
        <pc:chgData name="Колодезный Евгений Сергеевич" userId="058400e5-b49e-4cac-b243-0906ded881d7" providerId="ADAL" clId="{ED2A9A16-EDB6-4EC4-B176-071CD61D229B}" dt="2020-06-09T11:48:11.850" v="2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ED2A9A16-EDB6-4EC4-B176-071CD61D229B}" dt="2020-06-09T11:48:11.850" v="2" actId="20577"/>
          <ac:spMkLst>
            <pc:docMk/>
            <pc:sldMk cId="87172503" sldId="265"/>
            <ac:spMk id="8" creationId="{AB1C935E-8D3A-48EF-993F-3FC82C70BF8F}"/>
          </ac:spMkLst>
        </pc:spChg>
      </pc:sldChg>
      <pc:sldChg chg="del">
        <pc:chgData name="Колодезный Евгений Сергеевич" userId="058400e5-b49e-4cac-b243-0906ded881d7" providerId="ADAL" clId="{ED2A9A16-EDB6-4EC4-B176-071CD61D229B}" dt="2020-06-09T11:48:29.712" v="3" actId="47"/>
        <pc:sldMkLst>
          <pc:docMk/>
          <pc:sldMk cId="353234079" sldId="270"/>
        </pc:sldMkLst>
      </pc:sldChg>
      <pc:sldChg chg="addSp modSp">
        <pc:chgData name="Колодезный Евгений Сергеевич" userId="058400e5-b49e-4cac-b243-0906ded881d7" providerId="ADAL" clId="{ED2A9A16-EDB6-4EC4-B176-071CD61D229B}" dt="2020-06-11T11:40:02.691" v="778"/>
        <pc:sldMkLst>
          <pc:docMk/>
          <pc:sldMk cId="2843076047" sldId="327"/>
        </pc:sldMkLst>
        <pc:spChg chg="add mod">
          <ac:chgData name="Колодезный Евгений Сергеевич" userId="058400e5-b49e-4cac-b243-0906ded881d7" providerId="ADAL" clId="{ED2A9A16-EDB6-4EC4-B176-071CD61D229B}" dt="2020-06-11T11:40:02.691" v="778"/>
          <ac:spMkLst>
            <pc:docMk/>
            <pc:sldMk cId="2843076047" sldId="327"/>
            <ac:spMk id="3" creationId="{F9A5725B-FB15-4E18-9034-85D24A06C10F}"/>
          </ac:spMkLst>
        </pc:spChg>
      </pc:sldChg>
      <pc:sldChg chg="addSp modSp mod">
        <pc:chgData name="Колодезный Евгений Сергеевич" userId="058400e5-b49e-4cac-b243-0906ded881d7" providerId="ADAL" clId="{ED2A9A16-EDB6-4EC4-B176-071CD61D229B}" dt="2020-06-11T11:40:05.327" v="780"/>
        <pc:sldMkLst>
          <pc:docMk/>
          <pc:sldMk cId="1817075484" sldId="328"/>
        </pc:sldMkLst>
        <pc:spChg chg="mod">
          <ac:chgData name="Колодезный Евгений Сергеевич" userId="058400e5-b49e-4cac-b243-0906ded881d7" providerId="ADAL" clId="{ED2A9A16-EDB6-4EC4-B176-071CD61D229B}" dt="2020-06-11T11:36:45.295" v="766" actId="1076"/>
          <ac:spMkLst>
            <pc:docMk/>
            <pc:sldMk cId="1817075484" sldId="328"/>
            <ac:spMk id="4" creationId="{F1C4EF3A-6BD9-4828-AC09-F4D77499BAF7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5.327" v="780"/>
          <ac:spMkLst>
            <pc:docMk/>
            <pc:sldMk cId="1817075484" sldId="328"/>
            <ac:spMk id="5" creationId="{CF979DA7-F755-4485-8198-8736C6E247F6}"/>
          </ac:spMkLst>
        </pc:spChg>
        <pc:graphicFrameChg chg="add mod modGraphic">
          <ac:chgData name="Колодезный Евгений Сергеевич" userId="058400e5-b49e-4cac-b243-0906ded881d7" providerId="ADAL" clId="{ED2A9A16-EDB6-4EC4-B176-071CD61D229B}" dt="2020-06-11T11:37:06.395" v="772" actId="207"/>
          <ac:graphicFrameMkLst>
            <pc:docMk/>
            <pc:sldMk cId="1817075484" sldId="328"/>
            <ac:graphicFrameMk id="3" creationId="{F5E8FD26-97FD-49D1-BC5B-246E1CEE9895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06.856" v="781"/>
        <pc:sldMkLst>
          <pc:docMk/>
          <pc:sldMk cId="281315371" sldId="329"/>
        </pc:sldMkLst>
        <pc:spChg chg="mod">
          <ac:chgData name="Колодезный Евгений Сергеевич" userId="058400e5-b49e-4cac-b243-0906ded881d7" providerId="ADAL" clId="{ED2A9A16-EDB6-4EC4-B176-071CD61D229B}" dt="2020-06-11T11:38:08.667" v="776" actId="1076"/>
          <ac:spMkLst>
            <pc:docMk/>
            <pc:sldMk cId="281315371" sldId="329"/>
            <ac:spMk id="4" creationId="{DC7C66A4-4379-4BB2-B4EB-8A9253CB21D2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6.856" v="781"/>
          <ac:spMkLst>
            <pc:docMk/>
            <pc:sldMk cId="281315371" sldId="329"/>
            <ac:spMk id="5" creationId="{3699D623-ED84-47DF-B355-9D6D141FE02C}"/>
          </ac:spMkLst>
        </pc:spChg>
        <pc:graphicFrameChg chg="add mod modGraphic">
          <ac:chgData name="Колодезный Евгений Сергеевич" userId="058400e5-b49e-4cac-b243-0906ded881d7" providerId="ADAL" clId="{ED2A9A16-EDB6-4EC4-B176-071CD61D229B}" dt="2020-06-11T11:38:11.487" v="777" actId="1076"/>
          <ac:graphicFrameMkLst>
            <pc:docMk/>
            <pc:sldMk cId="281315371" sldId="329"/>
            <ac:graphicFrameMk id="3" creationId="{DA930E36-2BCD-4B64-8382-7A0DA8BAC47B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08.277" v="782"/>
        <pc:sldMkLst>
          <pc:docMk/>
          <pc:sldMk cId="1998358658" sldId="330"/>
        </pc:sldMkLst>
        <pc:spChg chg="add mod">
          <ac:chgData name="Колодезный Евгений Сергеевич" userId="058400e5-b49e-4cac-b243-0906ded881d7" providerId="ADAL" clId="{ED2A9A16-EDB6-4EC4-B176-071CD61D229B}" dt="2020-06-11T11:40:08.277" v="782"/>
          <ac:spMkLst>
            <pc:docMk/>
            <pc:sldMk cId="1998358658" sldId="330"/>
            <ac:spMk id="3" creationId="{98E5543C-BE8B-4B67-9DD5-DF5F2CAD07A7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1:51:19.810" v="25" actId="14100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mod">
        <pc:chgData name="Колодезный Евгений Сергеевич" userId="058400e5-b49e-4cac-b243-0906ded881d7" providerId="ADAL" clId="{ED2A9A16-EDB6-4EC4-B176-071CD61D229B}" dt="2020-06-11T11:40:09.507" v="783"/>
        <pc:sldMkLst>
          <pc:docMk/>
          <pc:sldMk cId="878754301" sldId="331"/>
        </pc:sldMkLst>
        <pc:spChg chg="add del mod">
          <ac:chgData name="Колодезный Евгений Сергеевич" userId="058400e5-b49e-4cac-b243-0906ded881d7" providerId="ADAL" clId="{ED2A9A16-EDB6-4EC4-B176-071CD61D229B}" dt="2020-06-09T11:56:44.158" v="200" actId="478"/>
          <ac:spMkLst>
            <pc:docMk/>
            <pc:sldMk cId="878754301" sldId="331"/>
            <ac:spMk id="2" creationId="{58BF6BFC-786F-4FEC-B3D5-9E8FA622D98F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05:12.754" v="209" actId="1076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09T12:05:15.236" v="211" actId="1076"/>
          <ac:spMkLst>
            <pc:docMk/>
            <pc:sldMk cId="878754301" sldId="331"/>
            <ac:spMk id="8" creationId="{37FC60E2-986D-436A-B58C-B21F211462D5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9.507" v="783"/>
          <ac:spMkLst>
            <pc:docMk/>
            <pc:sldMk cId="878754301" sldId="331"/>
            <ac:spMk id="9" creationId="{DF6BA82F-A942-4EE6-8CAF-30DFE59E7FD9}"/>
          </ac:spMkLst>
        </pc:spChg>
        <pc:graphicFrameChg chg="mod modGraphic">
          <ac:chgData name="Колодезный Евгений Сергеевич" userId="058400e5-b49e-4cac-b243-0906ded881d7" providerId="ADAL" clId="{ED2A9A16-EDB6-4EC4-B176-071CD61D229B}" dt="2020-06-09T11:56:54.039" v="208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10.858" v="784"/>
        <pc:sldMkLst>
          <pc:docMk/>
          <pc:sldMk cId="2132058633" sldId="332"/>
        </pc:sldMkLst>
        <pc:spChg chg="add mod">
          <ac:chgData name="Колодезный Евгений Сергеевич" userId="058400e5-b49e-4cac-b243-0906ded881d7" providerId="ADAL" clId="{ED2A9A16-EDB6-4EC4-B176-071CD61D229B}" dt="2020-06-11T11:40:10.858" v="784"/>
          <ac:spMkLst>
            <pc:docMk/>
            <pc:sldMk cId="2132058633" sldId="332"/>
            <ac:spMk id="3" creationId="{88BC6A90-AA2E-4434-B60E-24EEAF16A5AC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11T11:36:07.758" v="762" actId="14100"/>
          <ac:spMkLst>
            <pc:docMk/>
            <pc:sldMk cId="2132058633" sldId="332"/>
            <ac:spMk id="4" creationId="{6BEDDFF2-4A04-49FA-97C7-7442D96220AE}"/>
          </ac:spMkLst>
        </pc:spChg>
      </pc:sldChg>
      <pc:sldChg chg="addSp delSp modSp new mod">
        <pc:chgData name="Колодезный Евгений Сергеевич" userId="058400e5-b49e-4cac-b243-0906ded881d7" providerId="ADAL" clId="{ED2A9A16-EDB6-4EC4-B176-071CD61D229B}" dt="2020-06-11T11:40:03.966" v="779"/>
        <pc:sldMkLst>
          <pc:docMk/>
          <pc:sldMk cId="1130433860" sldId="333"/>
        </pc:sldMkLst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2" creationId="{02F2D0DF-AC52-4FB1-819F-9795B0129DAD}"/>
          </ac:spMkLst>
        </pc:spChg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3" creationId="{D091A9BB-3C56-4F5D-B6EA-A3724C225610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3.966" v="779"/>
          <ac:spMkLst>
            <pc:docMk/>
            <pc:sldMk cId="1130433860" sldId="333"/>
            <ac:spMk id="3" creationId="{FCF83DDA-D2FB-4B30-87CF-76798C288860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09T11:53:17.991" v="152" actId="20577"/>
          <ac:spMkLst>
            <pc:docMk/>
            <pc:sldMk cId="1130433860" sldId="333"/>
            <ac:spMk id="4" creationId="{3B29931A-1808-4125-9917-26D92D9B2709}"/>
          </ac:spMkLst>
        </pc:spChg>
      </pc:sldChg>
      <pc:sldChg chg="new del">
        <pc:chgData name="Колодезный Евгений Сергеевич" userId="058400e5-b49e-4cac-b243-0906ded881d7" providerId="ADAL" clId="{ED2A9A16-EDB6-4EC4-B176-071CD61D229B}" dt="2020-06-09T12:08:10.809" v="218" actId="47"/>
        <pc:sldMkLst>
          <pc:docMk/>
          <pc:sldMk cId="1245963144" sldId="334"/>
        </pc:sldMkLst>
      </pc:sldChg>
      <pc:sldChg chg="addSp modSp add mod ord">
        <pc:chgData name="Колодезный Евгений Сергеевич" userId="058400e5-b49e-4cac-b243-0906ded881d7" providerId="ADAL" clId="{ED2A9A16-EDB6-4EC4-B176-071CD61D229B}" dt="2020-06-11T11:40:14.739" v="785"/>
        <pc:sldMkLst>
          <pc:docMk/>
          <pc:sldMk cId="3768388891" sldId="334"/>
        </pc:sldMkLst>
        <pc:spChg chg="add mod">
          <ac:chgData name="Колодезный Евгений Сергеевич" userId="058400e5-b49e-4cac-b243-0906ded881d7" providerId="ADAL" clId="{ED2A9A16-EDB6-4EC4-B176-071CD61D229B}" dt="2020-06-11T11:40:14.739" v="785"/>
          <ac:spMkLst>
            <pc:docMk/>
            <pc:sldMk cId="3768388891" sldId="334"/>
            <ac:spMk id="3" creationId="{7138C889-5DB1-4370-BB21-02C4E0F4CCE2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12:22.996" v="484" actId="27636"/>
          <ac:spMkLst>
            <pc:docMk/>
            <pc:sldMk cId="3768388891" sldId="334"/>
            <ac:spMk id="4" creationId="{0DEC13A8-A293-4564-9B15-995714F8289C}"/>
          </ac:spMkLst>
        </pc:spChg>
      </pc:sldChg>
      <pc:sldChg chg="modSp add del mod ord">
        <pc:chgData name="Колодезный Евгений Сергеевич" userId="058400e5-b49e-4cac-b243-0906ded881d7" providerId="ADAL" clId="{ED2A9A16-EDB6-4EC4-B176-071CD61D229B}" dt="2020-06-09T12:11:22.536" v="478" actId="2696"/>
        <pc:sldMkLst>
          <pc:docMk/>
          <pc:sldMk cId="2479358672" sldId="335"/>
        </pc:sldMkLst>
        <pc:spChg chg="mod">
          <ac:chgData name="Колодезный Евгений Сергеевич" userId="058400e5-b49e-4cac-b243-0906ded881d7" providerId="ADAL" clId="{ED2A9A16-EDB6-4EC4-B176-071CD61D229B}" dt="2020-06-09T12:08:35.976" v="256" actId="20577"/>
          <ac:spMkLst>
            <pc:docMk/>
            <pc:sldMk cId="2479358672" sldId="335"/>
            <ac:spMk id="4" creationId="{0DEC13A8-A293-4564-9B15-995714F8289C}"/>
          </ac:spMkLst>
        </pc:spChg>
      </pc:sldChg>
      <pc:sldChg chg="new del">
        <pc:chgData name="Колодезный Евгений Сергеевич" userId="058400e5-b49e-4cac-b243-0906ded881d7" providerId="ADAL" clId="{ED2A9A16-EDB6-4EC4-B176-071CD61D229B}" dt="2020-06-09T12:08:53.170" v="259" actId="47"/>
        <pc:sldMkLst>
          <pc:docMk/>
          <pc:sldMk cId="1841416938" sldId="336"/>
        </pc:sldMkLst>
      </pc:sldChg>
      <pc:sldChg chg="addSp modSp add mod">
        <pc:chgData name="Колодезный Евгений Сергеевич" userId="058400e5-b49e-4cac-b243-0906ded881d7" providerId="ADAL" clId="{ED2A9A16-EDB6-4EC4-B176-071CD61D229B}" dt="2020-06-11T11:40:20.162" v="787" actId="14100"/>
        <pc:sldMkLst>
          <pc:docMk/>
          <pc:sldMk cId="43757014" sldId="337"/>
        </pc:sldMkLst>
        <pc:spChg chg="add mod">
          <ac:chgData name="Колодезный Евгений Сергеевич" userId="058400e5-b49e-4cac-b243-0906ded881d7" providerId="ADAL" clId="{ED2A9A16-EDB6-4EC4-B176-071CD61D229B}" dt="2020-06-11T11:40:20.162" v="787" actId="14100"/>
          <ac:spMkLst>
            <pc:docMk/>
            <pc:sldMk cId="43757014" sldId="337"/>
            <ac:spMk id="3" creationId="{FBD66F1E-C871-4AE9-BD6F-C1A0CF80080C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11:05.673" v="474" actId="1076"/>
          <ac:spMkLst>
            <pc:docMk/>
            <pc:sldMk cId="43757014" sldId="337"/>
            <ac:spMk id="4" creationId="{0DEC13A8-A293-4564-9B15-995714F8289C}"/>
          </ac:spMkLst>
        </pc:spChg>
      </pc:sldChg>
    </pc:docChg>
  </pc:docChgLst>
  <pc:docChgLst>
    <pc:chgData name="Колодезный Евгений Сергеевич" userId="058400e5-b49e-4cac-b243-0906ded881d7" providerId="ADAL" clId="{11F7081E-D087-4B3B-B55C-B234D24DCE18}"/>
    <pc:docChg chg="undo custSel addSld delSld modSld">
      <pc:chgData name="Колодезный Евгений Сергеевич" userId="058400e5-b49e-4cac-b243-0906ded881d7" providerId="ADAL" clId="{11F7081E-D087-4B3B-B55C-B234D24DCE18}" dt="2020-06-09T11:29:30.676" v="360" actId="20577"/>
      <pc:docMkLst>
        <pc:docMk/>
      </pc:docMkLst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3472064595" sldId="257"/>
        </pc:sldMkLst>
      </pc:sldChg>
      <pc:sldChg chg="modSp mod">
        <pc:chgData name="Колодезный Евгений Сергеевич" userId="058400e5-b49e-4cac-b243-0906ded881d7" providerId="ADAL" clId="{11F7081E-D087-4B3B-B55C-B234D24DCE18}" dt="2020-06-09T11:21:26.665" v="78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11F7081E-D087-4B3B-B55C-B234D24DCE18}" dt="2020-06-09T11:21:26.665" v="78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8:49.946" v="4" actId="1076"/>
        <pc:sldMkLst>
          <pc:docMk/>
          <pc:sldMk cId="87172503" sldId="265"/>
        </pc:sldMkLst>
        <pc:spChg chg="add del mod">
          <ac:chgData name="Колодезный Евгений Сергеевич" userId="058400e5-b49e-4cac-b243-0906ded881d7" providerId="ADAL" clId="{11F7081E-D087-4B3B-B55C-B234D24DCE18}" dt="2020-06-09T11:18:43.523" v="1" actId="478"/>
          <ac:spMkLst>
            <pc:docMk/>
            <pc:sldMk cId="87172503" sldId="265"/>
            <ac:spMk id="3" creationId="{3F44D801-0783-478A-B8D2-90592D14AD3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6.247" v="2" actId="478"/>
          <ac:spMkLst>
            <pc:docMk/>
            <pc:sldMk cId="87172503" sldId="265"/>
            <ac:spMk id="4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0.514" v="0" actId="478"/>
          <ac:spMkLst>
            <pc:docMk/>
            <pc:sldMk cId="87172503" sldId="265"/>
            <ac:spMk id="5" creationId="{00000000-0000-0000-0000-00000000000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8:49.946" v="4" actId="1076"/>
          <ac:spMkLst>
            <pc:docMk/>
            <pc:sldMk cId="87172503" sldId="265"/>
            <ac:spMk id="8" creationId="{AB1C935E-8D3A-48EF-993F-3FC82C70BF8F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39.402" v="19" actId="20577"/>
        <pc:sldMkLst>
          <pc:docMk/>
          <pc:sldMk cId="353234079" sldId="270"/>
        </pc:sldMkLst>
        <pc:spChg chg="del">
          <ac:chgData name="Колодезный Евгений Сергеевич" userId="058400e5-b49e-4cac-b243-0906ded881d7" providerId="ADAL" clId="{11F7081E-D087-4B3B-B55C-B234D24DCE18}" dt="2020-06-09T11:19:06.862" v="6" actId="478"/>
          <ac:spMkLst>
            <pc:docMk/>
            <pc:sldMk cId="353234079" sldId="270"/>
            <ac:spMk id="2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4" creationId="{90BDDA71-9D5C-4FF0-AF1F-1963B6104F1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5" creationId="{D59C7C99-143A-4848-820E-D2E33007C559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6" creationId="{D5D66A98-ADE9-45B3-B92E-1E243F1A8503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7" creationId="{464CC177-1521-41D5-91D5-1719CEEEF98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0" creationId="{05935985-8032-4D90-9630-2BD49013E35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1" creationId="{22B351D0-5A58-4C4B-AA6F-F9B5577080FF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09.885" v="7" actId="478"/>
          <ac:spMkLst>
            <pc:docMk/>
            <pc:sldMk cId="353234079" sldId="270"/>
            <ac:spMk id="12" creationId="{63DE89A1-46C2-4FC7-9820-463BA76D7B3B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39.402" v="19" actId="20577"/>
          <ac:spMkLst>
            <pc:docMk/>
            <pc:sldMk cId="353234079" sldId="270"/>
            <ac:spMk id="13" creationId="{E9090F67-24B9-4591-A93E-46F9F12C93BA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8" creationId="{469FEAC0-EE52-4FF1-9308-909DE5C8EE2F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9" creationId="{DEC0DECC-1731-4D6F-BA5F-8DC55A660AAC}"/>
          </ac:picMkLst>
        </pc:picChg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063424428" sldId="271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625756119" sldId="325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531901481" sldId="326"/>
        </pc:sldMkLst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59.847" v="24" actId="1076"/>
        <pc:sldMkLst>
          <pc:docMk/>
          <pc:sldMk cId="2843076047" sldId="327"/>
        </pc:sldMkLst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2" creationId="{00000000-0000-0000-0000-000000000000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55.177" v="21" actId="478"/>
          <ac:spMkLst>
            <pc:docMk/>
            <pc:sldMk cId="2843076047" sldId="327"/>
            <ac:spMk id="4" creationId="{6C474B60-94A7-4EA9-999C-3A59DD0E404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0" creationId="{B36D5356-2E43-4822-91AF-CD7273D9859A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59.847" v="24" actId="1076"/>
          <ac:spMkLst>
            <pc:docMk/>
            <pc:sldMk cId="2843076047" sldId="327"/>
            <ac:spMk id="12" creationId="{6F5C7592-E440-49F4-9C81-90D24E0BF23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6" creationId="{AACE2A1B-8AC2-474C-9282-A74DD2E0284A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14" creationId="{BC227A98-437C-4D46-89FD-DA1651084213}"/>
          </ac:picMkLst>
        </pc:pic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15.739" v="28" actId="207"/>
        <pc:sldMkLst>
          <pc:docMk/>
          <pc:sldMk cId="1817075484" sldId="328"/>
        </pc:sldMkLst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2" creationId="{A9F48F5E-9105-494A-9EF9-DAABE6DBAEE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3" creationId="{CFB0EAC3-46EE-44F2-A205-8EDFFB55BFD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15.739" v="28" actId="207"/>
          <ac:spMkLst>
            <pc:docMk/>
            <pc:sldMk cId="1817075484" sldId="328"/>
            <ac:spMk id="4" creationId="{F1C4EF3A-6BD9-4828-AC09-F4D77499BA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33.988" v="35" actId="207"/>
        <pc:sldMkLst>
          <pc:docMk/>
          <pc:sldMk cId="281315371" sldId="329"/>
        </pc:sldMkLst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2" creationId="{844EBBB1-CD6C-43CE-924A-A3DCE6446F7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3" creationId="{E368DC7C-3218-4C11-806E-BF8588568FD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33.988" v="35" actId="207"/>
          <ac:spMkLst>
            <pc:docMk/>
            <pc:sldMk cId="281315371" sldId="329"/>
            <ac:spMk id="4" creationId="{DC7C66A4-4379-4BB2-B4EB-8A9253CB21D2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50.674" v="39" actId="207"/>
        <pc:sldMkLst>
          <pc:docMk/>
          <pc:sldMk cId="1998358658" sldId="330"/>
        </pc:sldMkLst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2" creationId="{D00DD90A-DD05-4723-9358-886C181FBC0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3" creationId="{C682FE20-E810-4C29-BCF3-73C029C619ED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50.674" v="39" actId="207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9:30.676" v="360" actId="20577"/>
        <pc:sldMkLst>
          <pc:docMk/>
          <pc:sldMk cId="878754301" sldId="331"/>
        </pc:sldMkLst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2" creationId="{305398D9-AEB7-409D-8F4C-1FAE77FCC69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3" creationId="{76B6645C-99AF-40C3-A33C-9B8D7D1AA33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30.676" v="360" actId="20577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6:36.942" v="216" actId="1076"/>
          <ac:spMkLst>
            <pc:docMk/>
            <pc:sldMk cId="878754301" sldId="331"/>
            <ac:spMk id="6" creationId="{AC73CA99-847B-4F63-A237-9FFDF5A258F4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00.754" v="357" actId="1076"/>
          <ac:spMkLst>
            <pc:docMk/>
            <pc:sldMk cId="878754301" sldId="331"/>
            <ac:spMk id="7" creationId="{60488793-88D4-4919-9673-E74614D667DD}"/>
          </ac:spMkLst>
        </pc:spChg>
        <pc:graphicFrameChg chg="add mod modGraphic">
          <ac:chgData name="Колодезный Евгений Сергеевич" userId="058400e5-b49e-4cac-b243-0906ded881d7" providerId="ADAL" clId="{11F7081E-D087-4B3B-B55C-B234D24DCE18}" dt="2020-06-09T11:26:27.093" v="212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7:41.368" v="318" actId="1076"/>
        <pc:sldMkLst>
          <pc:docMk/>
          <pc:sldMk cId="2132058633" sldId="332"/>
        </pc:sldMkLst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2" creationId="{F9147EF0-DA61-468C-95EE-4379DFA21A6D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3" creationId="{1438BFB9-D7BF-4654-ACF4-2C5DB348603A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7:41.368" v="318" actId="1076"/>
          <ac:spMkLst>
            <pc:docMk/>
            <pc:sldMk cId="2132058633" sldId="332"/>
            <ac:spMk id="4" creationId="{6BEDDFF2-4A04-49FA-97C7-7442D96220AE}"/>
          </ac:spMkLst>
        </pc:spChg>
      </pc:sldChg>
      <pc:sldMasterChg chg="delSldLayout">
        <pc:chgData name="Колодезный Евгений Сергеевич" userId="058400e5-b49e-4cac-b243-0906ded881d7" providerId="ADAL" clId="{11F7081E-D087-4B3B-B55C-B234D24DCE18}" dt="2020-06-09T11:21:10.610" v="43" actId="47"/>
        <pc:sldMasterMkLst>
          <pc:docMk/>
          <pc:sldMasterMk cId="1055865372" sldId="2147483684"/>
        </pc:sldMasterMkLst>
        <pc:sldLayoutChg chg="del">
          <pc:chgData name="Колодезный Евгений Сергеевич" userId="058400e5-b49e-4cac-b243-0906ded881d7" providerId="ADAL" clId="{11F7081E-D087-4B3B-B55C-B234D24DCE18}" dt="2020-06-09T11:21:10.610" v="43" actId="47"/>
          <pc:sldLayoutMkLst>
            <pc:docMk/>
            <pc:sldMasterMk cId="1055865372" sldId="2147483684"/>
            <pc:sldLayoutMk cId="411462736" sldId="2147483710"/>
          </pc:sldLayoutMkLst>
        </pc:sldLayoutChg>
      </pc:sldMasterChg>
    </pc:docChg>
  </pc:docChgLst>
  <pc:docChgLst>
    <pc:chgData name="Колодезный Евгений Сергеевич" userId="058400e5-b49e-4cac-b243-0906ded881d7" providerId="ADAL" clId="{4474F3ED-D1D1-4A47-8E0A-6303C2C5AAD2}"/>
    <pc:docChg chg="undo custSel addSld modSld sldOrd">
      <pc:chgData name="Колодезный Евгений Сергеевич" userId="058400e5-b49e-4cac-b243-0906ded881d7" providerId="ADAL" clId="{4474F3ED-D1D1-4A47-8E0A-6303C2C5AAD2}" dt="2020-05-20T09:22:52.709" v="3308" actId="20577"/>
      <pc:docMkLst>
        <pc:docMk/>
      </pc:docMkLst>
      <pc:sldChg chg="addSp delSp modSp mod">
        <pc:chgData name="Колодезный Евгений Сергеевич" userId="058400e5-b49e-4cac-b243-0906ded881d7" providerId="ADAL" clId="{4474F3ED-D1D1-4A47-8E0A-6303C2C5AAD2}" dt="2020-05-20T09:17:25.501" v="3307" actId="1076"/>
        <pc:sldMkLst>
          <pc:docMk/>
          <pc:sldMk cId="3472064595" sldId="257"/>
        </pc:sldMkLst>
        <pc:spChg chg="mod">
          <ac:chgData name="Колодезный Евгений Сергеевич" userId="058400e5-b49e-4cac-b243-0906ded881d7" providerId="ADAL" clId="{4474F3ED-D1D1-4A47-8E0A-6303C2C5AAD2}" dt="2020-05-20T09:17:25.501" v="3307" actId="1076"/>
          <ac:spMkLst>
            <pc:docMk/>
            <pc:sldMk cId="3472064595" sldId="257"/>
            <ac:spMk id="4" creationId="{8A022BDE-D081-4FF0-8BFC-AA3C1BC4AC4A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19.448" v="269"/>
          <ac:spMkLst>
            <pc:docMk/>
            <pc:sldMk cId="3472064595" sldId="257"/>
            <ac:spMk id="5" creationId="{48333888-D1DA-4917-8088-6DB62A321D33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25.231" v="272"/>
          <ac:spMkLst>
            <pc:docMk/>
            <pc:sldMk cId="3472064595" sldId="257"/>
            <ac:spMk id="7" creationId="{932880E5-F92B-4370-BEAE-C60258F2A920}"/>
          </ac:spMkLst>
        </pc:spChg>
        <pc:graphicFrameChg chg="add del mod">
          <ac:chgData name="Колодезный Евгений Сергеевич" userId="058400e5-b49e-4cac-b243-0906ded881d7" providerId="ADAL" clId="{4474F3ED-D1D1-4A47-8E0A-6303C2C5AAD2}" dt="2020-05-11T15:39:19.448" v="269"/>
          <ac:graphicFrameMkLst>
            <pc:docMk/>
            <pc:sldMk cId="3472064595" sldId="257"/>
            <ac:graphicFrameMk id="3" creationId="{75F382D3-9861-4AD0-B012-E26955D3E1B8}"/>
          </ac:graphicFrameMkLst>
        </pc:graphicFrameChg>
        <pc:graphicFrameChg chg="add del mod">
          <ac:chgData name="Колодезный Евгений Сергеевич" userId="058400e5-b49e-4cac-b243-0906ded881d7" providerId="ADAL" clId="{4474F3ED-D1D1-4A47-8E0A-6303C2C5AAD2}" dt="2020-05-11T15:39:25.231" v="272"/>
          <ac:graphicFrameMkLst>
            <pc:docMk/>
            <pc:sldMk cId="3472064595" sldId="257"/>
            <ac:graphicFrameMk id="6" creationId="{7A86A5A9-4142-4BF3-AACA-DB4D2D389072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3.875" v="811" actId="14100"/>
          <ac:graphicFrameMkLst>
            <pc:docMk/>
            <pc:sldMk cId="3472064595" sldId="257"/>
            <ac:graphicFrameMk id="10" creationId="{2A912E70-8799-4F79-AA40-EDA2A43C05D4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7.039" v="812" actId="1076"/>
          <ac:graphicFrameMkLst>
            <pc:docMk/>
            <pc:sldMk cId="3472064595" sldId="257"/>
            <ac:graphicFrameMk id="13" creationId="{63CD27BC-C879-446F-B9EC-CCC4ED8CA8CD}"/>
          </ac:graphicFrameMkLst>
        </pc:graphicFrameChg>
      </pc:sldChg>
      <pc:sldChg chg="modSp mod">
        <pc:chgData name="Колодезный Евгений Сергеевич" userId="058400e5-b49e-4cac-b243-0906ded881d7" providerId="ADAL" clId="{4474F3ED-D1D1-4A47-8E0A-6303C2C5AAD2}" dt="2020-05-11T17:20:52.470" v="3016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4474F3ED-D1D1-4A47-8E0A-6303C2C5AAD2}" dt="2020-05-11T17:20:52.470" v="3016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modSp mod">
        <pc:chgData name="Колодезный Евгений Сергеевич" userId="058400e5-b49e-4cac-b243-0906ded881d7" providerId="ADAL" clId="{4474F3ED-D1D1-4A47-8E0A-6303C2C5AAD2}" dt="2020-05-11T15:31:26.332" v="156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4474F3ED-D1D1-4A47-8E0A-6303C2C5AAD2}" dt="2020-05-11T15:31:26.332" v="156" actId="20577"/>
          <ac:spMkLst>
            <pc:docMk/>
            <pc:sldMk cId="87172503" sldId="265"/>
            <ac:spMk id="4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1T15:30:17.497" v="11" actId="313"/>
          <ac:spMkLst>
            <pc:docMk/>
            <pc:sldMk cId="87172503" sldId="265"/>
            <ac:spMk id="5" creationId="{00000000-0000-0000-0000-000000000000}"/>
          </ac:spMkLst>
        </pc:spChg>
      </pc:sldChg>
      <pc:sldChg chg="addSp modSp mod ord">
        <pc:chgData name="Колодезный Евгений Сергеевич" userId="058400e5-b49e-4cac-b243-0906ded881d7" providerId="ADAL" clId="{4474F3ED-D1D1-4A47-8E0A-6303C2C5AAD2}" dt="2020-05-19T17:12:50.438" v="3182" actId="20577"/>
        <pc:sldMkLst>
          <pc:docMk/>
          <pc:sldMk cId="353234079" sldId="270"/>
        </pc:sldMkLst>
        <pc:spChg chg="mod">
          <ac:chgData name="Колодезный Евгений Сергеевич" userId="058400e5-b49e-4cac-b243-0906ded881d7" providerId="ADAL" clId="{4474F3ED-D1D1-4A47-8E0A-6303C2C5AAD2}" dt="2020-05-19T17:12:38.061" v="3175" actId="1076"/>
          <ac:spMkLst>
            <pc:docMk/>
            <pc:sldMk cId="353234079" sldId="270"/>
            <ac:spMk id="5" creationId="{D59C7C99-143A-4848-820E-D2E33007C559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12:50.438" v="3182" actId="20577"/>
          <ac:spMkLst>
            <pc:docMk/>
            <pc:sldMk cId="353234079" sldId="270"/>
            <ac:spMk id="7" creationId="{464CC177-1521-41D5-91D5-1719CEEEF98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39.749" v="1401" actId="1076"/>
          <ac:spMkLst>
            <pc:docMk/>
            <pc:sldMk cId="353234079" sldId="270"/>
            <ac:spMk id="10" creationId="{05935985-8032-4D90-9630-2BD49013E354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58.290" v="1443" actId="1076"/>
          <ac:spMkLst>
            <pc:docMk/>
            <pc:sldMk cId="353234079" sldId="270"/>
            <ac:spMk id="11" creationId="{22B351D0-5A58-4C4B-AA6F-F9B5577080FF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13:41.068" v="1402" actId="1076"/>
          <ac:picMkLst>
            <pc:docMk/>
            <pc:sldMk cId="353234079" sldId="270"/>
            <ac:picMk id="8" creationId="{469FEAC0-EE52-4FF1-9308-909DE5C8EE2F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13:15.485" v="1352" actId="1076"/>
          <ac:picMkLst>
            <pc:docMk/>
            <pc:sldMk cId="353234079" sldId="270"/>
            <ac:picMk id="9" creationId="{DEC0DECC-1731-4D6F-BA5F-8DC55A660AAC}"/>
          </ac:picMkLst>
        </pc:picChg>
      </pc:sldChg>
      <pc:sldChg chg="addSp delSp modSp mod ord">
        <pc:chgData name="Колодезный Евгений Сергеевич" userId="058400e5-b49e-4cac-b243-0906ded881d7" providerId="ADAL" clId="{4474F3ED-D1D1-4A47-8E0A-6303C2C5AAD2}" dt="2020-05-19T17:28:13.950" v="3197" actId="1076"/>
        <pc:sldMkLst>
          <pc:docMk/>
          <pc:sldMk cId="1063424428" sldId="271"/>
        </pc:sldMkLst>
        <pc:spChg chg="mod">
          <ac:chgData name="Колодезный Евгений Сергеевич" userId="058400e5-b49e-4cac-b243-0906ded881d7" providerId="ADAL" clId="{4474F3ED-D1D1-4A47-8E0A-6303C2C5AAD2}" dt="2020-05-11T16:41:12.322" v="1472" actId="20577"/>
          <ac:spMkLst>
            <pc:docMk/>
            <pc:sldMk cId="1063424428" sldId="271"/>
            <ac:spMk id="2" creationId="{00000000-0000-0000-0000-000000000000}"/>
          </ac:spMkLst>
        </pc:spChg>
        <pc:spChg chg="del mod">
          <ac:chgData name="Колодезный Евгений Сергеевич" userId="058400e5-b49e-4cac-b243-0906ded881d7" providerId="ADAL" clId="{4474F3ED-D1D1-4A47-8E0A-6303C2C5AAD2}" dt="2020-05-11T16:42:30.301" v="1473" actId="478"/>
          <ac:spMkLst>
            <pc:docMk/>
            <pc:sldMk cId="1063424428" sldId="271"/>
            <ac:spMk id="3" creationId="{D61C163E-9AA4-43EB-9636-EB4FA39C00C8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0.743" v="3196" actId="6549"/>
          <ac:spMkLst>
            <pc:docMk/>
            <pc:sldMk cId="1063424428" sldId="271"/>
            <ac:spMk id="10" creationId="{B36D5356-2E43-4822-91AF-CD7273D9859A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3.950" v="3197" actId="1076"/>
          <ac:spMkLst>
            <pc:docMk/>
            <pc:sldMk cId="1063424428" sldId="271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46:20.778" v="1814" actId="1076"/>
          <ac:spMkLst>
            <pc:docMk/>
            <pc:sldMk cId="1063424428" sldId="271"/>
            <ac:spMk id="12" creationId="{94E202E4-52F9-480A-A346-97BE9762F9E7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4" creationId="{238ED041-957B-4571-A5CD-DF845A663772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5" creationId="{BFA36415-4FA6-42B0-92C8-87F267B6306A}"/>
          </ac:picMkLst>
        </pc:pic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7" creationId="{8604651C-8755-48B0-ACDC-A0629BCF55A5}"/>
          </ac:cxnSpMkLst>
        </pc:cxn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9" creationId="{59A5946F-C39C-418A-A343-E0A38FBAC7D0}"/>
          </ac:cxnSpMkLst>
        </pc:cxnChg>
      </pc:sldChg>
      <pc:sldChg chg="addSp delSp modSp mod ord">
        <pc:chgData name="Колодезный Евгений Сергеевич" userId="058400e5-b49e-4cac-b243-0906ded881d7" providerId="ADAL" clId="{4474F3ED-D1D1-4A47-8E0A-6303C2C5AAD2}" dt="2020-05-20T09:08:42.989" v="3306" actId="20577"/>
        <pc:sldMkLst>
          <pc:docMk/>
          <pc:sldMk cId="625756119" sldId="325"/>
        </pc:sldMkLst>
        <pc:spChg chg="add del mod">
          <ac:chgData name="Колодезный Евгений Сергеевич" userId="058400e5-b49e-4cac-b243-0906ded881d7" providerId="ADAL" clId="{4474F3ED-D1D1-4A47-8E0A-6303C2C5AAD2}" dt="2020-05-11T16:52:33.602" v="2218" actId="478"/>
          <ac:spMkLst>
            <pc:docMk/>
            <pc:sldMk cId="625756119" sldId="325"/>
            <ac:spMk id="3" creationId="{7FC2D921-FCFC-4187-BCD6-9F10A628E4DF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27.040" v="2214"/>
          <ac:spMkLst>
            <pc:docMk/>
            <pc:sldMk cId="625756119" sldId="325"/>
            <ac:spMk id="5" creationId="{5D721B42-B071-465E-9E7F-5477D5A5B3B1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31.418" v="2217"/>
          <ac:spMkLst>
            <pc:docMk/>
            <pc:sldMk cId="625756119" sldId="325"/>
            <ac:spMk id="6" creationId="{C69B63B3-2CF6-43AC-B30E-41EB58B7335C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08:42.989" v="3306" actId="20577"/>
          <ac:spMkLst>
            <pc:docMk/>
            <pc:sldMk cId="625756119" sldId="325"/>
            <ac:spMk id="7" creationId="{E13562AF-FF06-4F35-8D86-8D6029972D21}"/>
          </ac:spMkLst>
        </pc:spChg>
      </pc:sldChg>
      <pc:sldChg chg="addSp delSp modSp mod">
        <pc:chgData name="Колодезный Евгений Сергеевич" userId="058400e5-b49e-4cac-b243-0906ded881d7" providerId="ADAL" clId="{4474F3ED-D1D1-4A47-8E0A-6303C2C5AAD2}" dt="2020-05-20T09:22:52.709" v="3308" actId="20577"/>
        <pc:sldMkLst>
          <pc:docMk/>
          <pc:sldMk cId="1531901481" sldId="326"/>
        </pc:sldMkLst>
        <pc:spChg chg="del mod">
          <ac:chgData name="Колодезный Евгений Сергеевич" userId="058400e5-b49e-4cac-b243-0906ded881d7" providerId="ADAL" clId="{4474F3ED-D1D1-4A47-8E0A-6303C2C5AAD2}" dt="2020-05-11T17:14:28.833" v="2755" actId="478"/>
          <ac:spMkLst>
            <pc:docMk/>
            <pc:sldMk cId="1531901481" sldId="326"/>
            <ac:spMk id="4" creationId="{145141F4-8CD1-4434-8450-39757D6126F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22:52.709" v="3308" actId="20577"/>
          <ac:spMkLst>
            <pc:docMk/>
            <pc:sldMk cId="1531901481" sldId="326"/>
            <ac:spMk id="5" creationId="{6AE4DEE0-13BE-44F9-9E50-DA134A7B064A}"/>
          </ac:spMkLst>
        </pc:spChg>
      </pc:sldChg>
      <pc:sldChg chg="addSp delSp modSp add mod ord">
        <pc:chgData name="Колодезный Евгений Сергеевич" userId="058400e5-b49e-4cac-b243-0906ded881d7" providerId="ADAL" clId="{4474F3ED-D1D1-4A47-8E0A-6303C2C5AAD2}" dt="2020-05-20T08:10:05.662" v="3247" actId="20577"/>
        <pc:sldMkLst>
          <pc:docMk/>
          <pc:sldMk cId="2843076047" sldId="327"/>
        </pc:sldMkLst>
        <pc:spChg chg="mod">
          <ac:chgData name="Колодезный Евгений Сергеевич" userId="058400e5-b49e-4cac-b243-0906ded881d7" providerId="ADAL" clId="{4474F3ED-D1D1-4A47-8E0A-6303C2C5AAD2}" dt="2020-05-11T16:46:39.322" v="1848" actId="27636"/>
          <ac:spMkLst>
            <pc:docMk/>
            <pc:sldMk cId="2843076047" sldId="327"/>
            <ac:spMk id="2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20T08:10:05.662" v="3247" actId="20577"/>
          <ac:spMkLst>
            <pc:docMk/>
            <pc:sldMk cId="2843076047" sldId="327"/>
            <ac:spMk id="10" creationId="{B36D5356-2E43-4822-91AF-CD7273D9859A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24:29.089" v="3189" actId="1076"/>
          <ac:spMkLst>
            <pc:docMk/>
            <pc:sldMk cId="2843076047" sldId="327"/>
            <ac:spMk id="11" creationId="{168ADEC6-F086-49DB-9175-21A351516967}"/>
          </ac:spMkLst>
        </pc:spChg>
        <pc:spChg chg="del">
          <ac:chgData name="Колодезный Евгений Сергеевич" userId="058400e5-b49e-4cac-b243-0906ded881d7" providerId="ADAL" clId="{4474F3ED-D1D1-4A47-8E0A-6303C2C5AAD2}" dt="2020-05-11T16:47:45.631" v="1950" actId="478"/>
          <ac:spMkLst>
            <pc:docMk/>
            <pc:sldMk cId="2843076047" sldId="327"/>
            <ac:spMk id="12" creationId="{94E202E4-52F9-480A-A346-97BE9762F9E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04.762" v="3195" actId="20577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4474F3ED-D1D1-4A47-8E0A-6303C2C5AAD2}" dt="2020-05-11T16:46:42.406" v="1849" actId="478"/>
          <ac:picMkLst>
            <pc:docMk/>
            <pc:sldMk cId="2843076047" sldId="327"/>
            <ac:picMk id="4" creationId="{238ED041-957B-4571-A5CD-DF845A663772}"/>
          </ac:picMkLst>
        </pc:picChg>
        <pc:picChg chg="del">
          <ac:chgData name="Колодезный Евгений Сергеевич" userId="058400e5-b49e-4cac-b243-0906ded881d7" providerId="ADAL" clId="{4474F3ED-D1D1-4A47-8E0A-6303C2C5AAD2}" dt="2020-05-11T16:46:44.334" v="1852" actId="478"/>
          <ac:picMkLst>
            <pc:docMk/>
            <pc:sldMk cId="2843076047" sldId="327"/>
            <ac:picMk id="5" creationId="{BFA36415-4FA6-42B0-92C8-87F267B6306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7.065" v="2198" actId="1076"/>
          <ac:picMkLst>
            <pc:docMk/>
            <pc:sldMk cId="2843076047" sldId="327"/>
            <ac:picMk id="6" creationId="{AACE2A1B-8AC2-474C-9282-A74DD2E0284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5.700" v="2197" actId="1076"/>
          <ac:picMkLst>
            <pc:docMk/>
            <pc:sldMk cId="2843076047" sldId="327"/>
            <ac:picMk id="14" creationId="{BC227A98-437C-4D46-89FD-DA1651084213}"/>
          </ac:picMkLst>
        </pc:picChg>
        <pc:cxnChg chg="del">
          <ac:chgData name="Колодезный Евгений Сергеевич" userId="058400e5-b49e-4cac-b243-0906ded881d7" providerId="ADAL" clId="{4474F3ED-D1D1-4A47-8E0A-6303C2C5AAD2}" dt="2020-05-11T16:46:43.830" v="1851" actId="478"/>
          <ac:cxnSpMkLst>
            <pc:docMk/>
            <pc:sldMk cId="2843076047" sldId="327"/>
            <ac:cxnSpMk id="7" creationId="{8604651C-8755-48B0-ACDC-A0629BCF55A5}"/>
          </ac:cxnSpMkLst>
        </pc:cxnChg>
        <pc:cxnChg chg="del">
          <ac:chgData name="Колодезный Евгений Сергеевич" userId="058400e5-b49e-4cac-b243-0906ded881d7" providerId="ADAL" clId="{4474F3ED-D1D1-4A47-8E0A-6303C2C5AAD2}" dt="2020-05-11T16:46:43.181" v="1850" actId="478"/>
          <ac:cxnSpMkLst>
            <pc:docMk/>
            <pc:sldMk cId="2843076047" sldId="327"/>
            <ac:cxnSpMk id="9" creationId="{59A5946F-C39C-418A-A343-E0A38FBAC7D0}"/>
          </ac:cxnSpMkLst>
        </pc:cxnChg>
      </pc:sldChg>
    </pc:docChg>
  </pc:docChgLst>
  <pc:docChgLst>
    <pc:chgData name="Колодезный Евгений Сергеевич" userId="058400e5-b49e-4cac-b243-0906ded881d7" providerId="ADAL" clId="{EAC34C78-32DA-47AE-9407-5DA37733D4E0}"/>
    <pc:docChg chg="undo custSel addSld delSld modSld">
      <pc:chgData name="Колодезный Евгений Сергеевич" userId="058400e5-b49e-4cac-b243-0906ded881d7" providerId="ADAL" clId="{EAC34C78-32DA-47AE-9407-5DA37733D4E0}" dt="2020-06-15T21:02:03.805" v="3788" actId="20577"/>
      <pc:docMkLst>
        <pc:docMk/>
      </pc:docMkLst>
      <pc:sldChg chg="modSp mod">
        <pc:chgData name="Колодезный Евгений Сергеевич" userId="058400e5-b49e-4cac-b243-0906ded881d7" providerId="ADAL" clId="{EAC34C78-32DA-47AE-9407-5DA37733D4E0}" dt="2020-06-15T21:02:03.805" v="3788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EAC34C78-32DA-47AE-9407-5DA37733D4E0}" dt="2020-06-15T21:02:03.805" v="3788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modSp mod">
        <pc:chgData name="Колодезный Евгений Сергеевич" userId="058400e5-b49e-4cac-b243-0906ded881d7" providerId="ADAL" clId="{EAC34C78-32DA-47AE-9407-5DA37733D4E0}" dt="2020-06-15T20:33:04.635" v="2542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EAC34C78-32DA-47AE-9407-5DA37733D4E0}" dt="2020-06-15T20:33:04.635" v="2542" actId="20577"/>
          <ac:spMkLst>
            <pc:docMk/>
            <pc:sldMk cId="87172503" sldId="265"/>
            <ac:spMk id="8" creationId="{AB1C935E-8D3A-48EF-993F-3FC82C70BF8F}"/>
          </ac:spMkLst>
        </pc:spChg>
      </pc:sldChg>
      <pc:sldChg chg="addSp modSp mod">
        <pc:chgData name="Колодезный Евгений Сергеевич" userId="058400e5-b49e-4cac-b243-0906ded881d7" providerId="ADAL" clId="{EAC34C78-32DA-47AE-9407-5DA37733D4E0}" dt="2020-06-15T20:04:17.384" v="740" actId="20577"/>
        <pc:sldMkLst>
          <pc:docMk/>
          <pc:sldMk cId="2843076047" sldId="327"/>
        </pc:sldMkLst>
        <pc:spChg chg="mod">
          <ac:chgData name="Колодезный Евгений Сергеевич" userId="058400e5-b49e-4cac-b243-0906ded881d7" providerId="ADAL" clId="{EAC34C78-32DA-47AE-9407-5DA37733D4E0}" dt="2020-06-15T20:00:25.480" v="348" actId="207"/>
          <ac:spMkLst>
            <pc:docMk/>
            <pc:sldMk cId="2843076047" sldId="327"/>
            <ac:spMk id="3" creationId="{F9A5725B-FB15-4E18-9034-85D24A06C10F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04:17.384" v="740" actId="20577"/>
          <ac:spMkLst>
            <pc:docMk/>
            <pc:sldMk cId="2843076047" sldId="327"/>
            <ac:spMk id="4" creationId="{8026F0B3-54F5-4AFE-8456-9A2B5A77D12B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01:51.224" v="494" actId="20577"/>
          <ac:spMkLst>
            <pc:docMk/>
            <pc:sldMk cId="2843076047" sldId="327"/>
            <ac:spMk id="5" creationId="{352A123E-7A75-42F7-B5FF-8B5951B94E2E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00:25.480" v="348" actId="207"/>
          <ac:spMkLst>
            <pc:docMk/>
            <pc:sldMk cId="2843076047" sldId="327"/>
            <ac:spMk id="12" creationId="{6F5C7592-E440-49F4-9C81-90D24E0BF23E}"/>
          </ac:spMkLst>
        </pc:spChg>
      </pc:sldChg>
      <pc:sldChg chg="modSp mod">
        <pc:chgData name="Колодезный Евгений Сергеевич" userId="058400e5-b49e-4cac-b243-0906ded881d7" providerId="ADAL" clId="{EAC34C78-32DA-47AE-9407-5DA37733D4E0}" dt="2020-06-15T20:18:33.906" v="1820" actId="1076"/>
        <pc:sldMkLst>
          <pc:docMk/>
          <pc:sldMk cId="1817075484" sldId="328"/>
        </pc:sldMkLst>
        <pc:spChg chg="mod">
          <ac:chgData name="Колодезный Евгений Сергеевич" userId="058400e5-b49e-4cac-b243-0906ded881d7" providerId="ADAL" clId="{EAC34C78-32DA-47AE-9407-5DA37733D4E0}" dt="2020-06-15T20:17:52.569" v="1808" actId="1076"/>
          <ac:spMkLst>
            <pc:docMk/>
            <pc:sldMk cId="1817075484" sldId="328"/>
            <ac:spMk id="4" creationId="{F1C4EF3A-6BD9-4828-AC09-F4D77499BAF7}"/>
          </ac:spMkLst>
        </pc:spChg>
        <pc:graphicFrameChg chg="mod modGraphic">
          <ac:chgData name="Колодезный Евгений Сергеевич" userId="058400e5-b49e-4cac-b243-0906ded881d7" providerId="ADAL" clId="{EAC34C78-32DA-47AE-9407-5DA37733D4E0}" dt="2020-06-15T20:18:33.906" v="1820" actId="1076"/>
          <ac:graphicFrameMkLst>
            <pc:docMk/>
            <pc:sldMk cId="1817075484" sldId="328"/>
            <ac:graphicFrameMk id="3" creationId="{F5E8FD26-97FD-49D1-BC5B-246E1CEE9895}"/>
          </ac:graphicFrameMkLst>
        </pc:graphicFrameChg>
      </pc:sldChg>
      <pc:sldChg chg="modSp mod">
        <pc:chgData name="Колодезный Евгений Сергеевич" userId="058400e5-b49e-4cac-b243-0906ded881d7" providerId="ADAL" clId="{EAC34C78-32DA-47AE-9407-5DA37733D4E0}" dt="2020-06-15T20:21:55.323" v="2076" actId="20577"/>
        <pc:sldMkLst>
          <pc:docMk/>
          <pc:sldMk cId="281315371" sldId="329"/>
        </pc:sldMkLst>
        <pc:spChg chg="mod">
          <ac:chgData name="Колодезный Евгений Сергеевич" userId="058400e5-b49e-4cac-b243-0906ded881d7" providerId="ADAL" clId="{EAC34C78-32DA-47AE-9407-5DA37733D4E0}" dt="2020-06-15T20:18:55.446" v="1830" actId="1076"/>
          <ac:spMkLst>
            <pc:docMk/>
            <pc:sldMk cId="281315371" sldId="329"/>
            <ac:spMk id="4" creationId="{DC7C66A4-4379-4BB2-B4EB-8A9253CB21D2}"/>
          </ac:spMkLst>
        </pc:spChg>
        <pc:graphicFrameChg chg="mod modGraphic">
          <ac:chgData name="Колодезный Евгений Сергеевич" userId="058400e5-b49e-4cac-b243-0906ded881d7" providerId="ADAL" clId="{EAC34C78-32DA-47AE-9407-5DA37733D4E0}" dt="2020-06-15T20:21:55.323" v="2076" actId="20577"/>
          <ac:graphicFrameMkLst>
            <pc:docMk/>
            <pc:sldMk cId="281315371" sldId="329"/>
            <ac:graphicFrameMk id="3" creationId="{DA930E36-2BCD-4B64-8382-7A0DA8BAC47B}"/>
          </ac:graphicFrameMkLst>
        </pc:graphicFrameChg>
      </pc:sldChg>
      <pc:sldChg chg="addSp delSp modSp mod">
        <pc:chgData name="Колодезный Евгений Сергеевич" userId="058400e5-b49e-4cac-b243-0906ded881d7" providerId="ADAL" clId="{EAC34C78-32DA-47AE-9407-5DA37733D4E0}" dt="2020-06-15T20:29:06.120" v="2430" actId="1076"/>
        <pc:sldMkLst>
          <pc:docMk/>
          <pc:sldMk cId="1998358658" sldId="330"/>
        </pc:sldMkLst>
        <pc:spChg chg="add del">
          <ac:chgData name="Колодезный Евгений Сергеевич" userId="058400e5-b49e-4cac-b243-0906ded881d7" providerId="ADAL" clId="{EAC34C78-32DA-47AE-9407-5DA37733D4E0}" dt="2020-06-15T20:24:26.066" v="2115" actId="11529"/>
          <ac:spMkLst>
            <pc:docMk/>
            <pc:sldMk cId="1998358658" sldId="330"/>
            <ac:spMk id="2" creationId="{66C784FD-ED5F-419D-A6B0-A27CF04FC88E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22:21.073" v="2080" actId="1076"/>
          <ac:spMkLst>
            <pc:docMk/>
            <pc:sldMk cId="1998358658" sldId="330"/>
            <ac:spMk id="4" creationId="{523213B0-F8DA-4970-9CB7-C6A1E83964F7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6:52.221" v="2229" actId="1076"/>
          <ac:spMkLst>
            <pc:docMk/>
            <pc:sldMk cId="1998358658" sldId="330"/>
            <ac:spMk id="5" creationId="{BEFFD433-957E-4F7D-BD0D-D71137BB5CFE}"/>
          </ac:spMkLst>
        </pc:spChg>
        <pc:spChg chg="add del mod">
          <ac:chgData name="Колодезный Евгений Сергеевич" userId="058400e5-b49e-4cac-b243-0906ded881d7" providerId="ADAL" clId="{EAC34C78-32DA-47AE-9407-5DA37733D4E0}" dt="2020-06-15T20:24:52.972" v="2138" actId="478"/>
          <ac:spMkLst>
            <pc:docMk/>
            <pc:sldMk cId="1998358658" sldId="330"/>
            <ac:spMk id="6" creationId="{F6CC8EE8-C5EE-46BD-A64C-A119A9F2ED01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8:44.095" v="2394" actId="1076"/>
          <ac:spMkLst>
            <pc:docMk/>
            <pc:sldMk cId="1998358658" sldId="330"/>
            <ac:spMk id="7" creationId="{9555A908-83AE-434A-85AC-D4A886ADD6FB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8:49.869" v="2396" actId="1076"/>
          <ac:spMkLst>
            <pc:docMk/>
            <pc:sldMk cId="1998358658" sldId="330"/>
            <ac:spMk id="8" creationId="{F79B0B4A-41BE-4DC3-843B-B07E1DBBF554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6:50.134" v="2228" actId="1076"/>
          <ac:spMkLst>
            <pc:docMk/>
            <pc:sldMk cId="1998358658" sldId="330"/>
            <ac:spMk id="9" creationId="{B1220CCA-46E4-4032-A56E-903B2D2D193E}"/>
          </ac:spMkLst>
        </pc:spChg>
        <pc:spChg chg="add del mod">
          <ac:chgData name="Колодезный Евгений Сергеевич" userId="058400e5-b49e-4cac-b243-0906ded881d7" providerId="ADAL" clId="{EAC34C78-32DA-47AE-9407-5DA37733D4E0}" dt="2020-06-15T20:26:47.247" v="2227" actId="478"/>
          <ac:spMkLst>
            <pc:docMk/>
            <pc:sldMk cId="1998358658" sldId="330"/>
            <ac:spMk id="10" creationId="{AC223216-BF9E-4A9E-BA13-BC32914293A7}"/>
          </ac:spMkLst>
        </pc:spChg>
        <pc:spChg chg="add del mod">
          <ac:chgData name="Колодезный Евгений Сергеевич" userId="058400e5-b49e-4cac-b243-0906ded881d7" providerId="ADAL" clId="{EAC34C78-32DA-47AE-9407-5DA37733D4E0}" dt="2020-06-15T20:28:11.464" v="2331" actId="478"/>
          <ac:spMkLst>
            <pc:docMk/>
            <pc:sldMk cId="1998358658" sldId="330"/>
            <ac:spMk id="11" creationId="{62DF9316-0AA1-4557-A2D8-AA50F6EB7004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8:06.397" v="2330" actId="1076"/>
          <ac:spMkLst>
            <pc:docMk/>
            <pc:sldMk cId="1998358658" sldId="330"/>
            <ac:spMk id="12" creationId="{B1D73590-EE67-4C82-B131-7E608630F017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9:06.120" v="2430" actId="1076"/>
          <ac:spMkLst>
            <pc:docMk/>
            <pc:sldMk cId="1998358658" sldId="330"/>
            <ac:spMk id="13" creationId="{6593F074-BC4C-415A-9465-931F1B49E005}"/>
          </ac:spMkLst>
        </pc:spChg>
      </pc:sldChg>
      <pc:sldChg chg="delSp modSp mod">
        <pc:chgData name="Колодезный Евгений Сергеевич" userId="058400e5-b49e-4cac-b243-0906ded881d7" providerId="ADAL" clId="{EAC34C78-32DA-47AE-9407-5DA37733D4E0}" dt="2020-06-15T20:53:50.666" v="3404" actId="20577"/>
        <pc:sldMkLst>
          <pc:docMk/>
          <pc:sldMk cId="878754301" sldId="331"/>
        </pc:sldMkLst>
        <pc:spChg chg="mod">
          <ac:chgData name="Колодезный Евгений Сергеевич" userId="058400e5-b49e-4cac-b243-0906ded881d7" providerId="ADAL" clId="{EAC34C78-32DA-47AE-9407-5DA37733D4E0}" dt="2020-06-15T20:31:15.244" v="2513" actId="207"/>
          <ac:spMkLst>
            <pc:docMk/>
            <pc:sldMk cId="878754301" sldId="331"/>
            <ac:spMk id="5" creationId="{33696491-7DDA-4A8E-A8E2-C6AC11087BF2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31:18.941" v="2514" actId="1076"/>
          <ac:spMkLst>
            <pc:docMk/>
            <pc:sldMk cId="878754301" sldId="331"/>
            <ac:spMk id="6" creationId="{AC73CA99-847B-4F63-A237-9FFDF5A258F4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30:55.208" v="2508" actId="478"/>
          <ac:spMkLst>
            <pc:docMk/>
            <pc:sldMk cId="878754301" sldId="331"/>
            <ac:spMk id="8" creationId="{37FC60E2-986D-436A-B58C-B21F211462D5}"/>
          </ac:spMkLst>
        </pc:spChg>
        <pc:graphicFrameChg chg="modGraphic">
          <ac:chgData name="Колодезный Евгений Сергеевич" userId="058400e5-b49e-4cac-b243-0906ded881d7" providerId="ADAL" clId="{EAC34C78-32DA-47AE-9407-5DA37733D4E0}" dt="2020-06-15T20:53:50.666" v="3404" actId="2057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mod">
        <pc:chgData name="Колодезный Евгений Сергеевич" userId="058400e5-b49e-4cac-b243-0906ded881d7" providerId="ADAL" clId="{EAC34C78-32DA-47AE-9407-5DA37733D4E0}" dt="2020-06-15T20:45:42.804" v="3220" actId="113"/>
        <pc:sldMkLst>
          <pc:docMk/>
          <pc:sldMk cId="2132058633" sldId="332"/>
        </pc:sldMkLst>
        <pc:spChg chg="mod">
          <ac:chgData name="Колодезный Евгений Сергеевич" userId="058400e5-b49e-4cac-b243-0906ded881d7" providerId="ADAL" clId="{EAC34C78-32DA-47AE-9407-5DA37733D4E0}" dt="2020-06-15T20:32:12.656" v="2525" actId="1076"/>
          <ac:spMkLst>
            <pc:docMk/>
            <pc:sldMk cId="2132058633" sldId="332"/>
            <ac:spMk id="4" creationId="{6BEDDFF2-4A04-49FA-97C7-7442D96220AE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44:23.998" v="3189" actId="1076"/>
          <ac:spMkLst>
            <pc:docMk/>
            <pc:sldMk cId="2132058633" sldId="332"/>
            <ac:spMk id="5" creationId="{6F2F6EAB-788C-4FC9-95AF-F8A4F81E3804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45:36.572" v="3219" actId="113"/>
          <ac:spMkLst>
            <pc:docMk/>
            <pc:sldMk cId="2132058633" sldId="332"/>
            <ac:spMk id="6" creationId="{D09BFFA4-CCEB-4142-89C1-00840964FD47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44:23.998" v="3189" actId="1076"/>
          <ac:spMkLst>
            <pc:docMk/>
            <pc:sldMk cId="2132058633" sldId="332"/>
            <ac:spMk id="7" creationId="{798D81C8-4772-4F36-AAC6-D741BC33F5DF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45:42.804" v="3220" actId="113"/>
          <ac:spMkLst>
            <pc:docMk/>
            <pc:sldMk cId="2132058633" sldId="332"/>
            <ac:spMk id="8" creationId="{9545A830-5FEE-41CD-BC30-D3C83BBAEC07}"/>
          </ac:spMkLst>
        </pc:spChg>
        <pc:spChg chg="add del mod">
          <ac:chgData name="Колодезный Евгений Сергеевич" userId="058400e5-b49e-4cac-b243-0906ded881d7" providerId="ADAL" clId="{EAC34C78-32DA-47AE-9407-5DA37733D4E0}" dt="2020-06-15T20:44:16.898" v="3187" actId="478"/>
          <ac:spMkLst>
            <pc:docMk/>
            <pc:sldMk cId="2132058633" sldId="332"/>
            <ac:spMk id="9" creationId="{CF50A95B-36E9-4EE2-BC2F-04C00D3F7152}"/>
          </ac:spMkLst>
        </pc:spChg>
        <pc:spChg chg="add del mod">
          <ac:chgData name="Колодезный Евгений Сергеевич" userId="058400e5-b49e-4cac-b243-0906ded881d7" providerId="ADAL" clId="{EAC34C78-32DA-47AE-9407-5DA37733D4E0}" dt="2020-06-15T20:44:17.670" v="3188" actId="478"/>
          <ac:spMkLst>
            <pc:docMk/>
            <pc:sldMk cId="2132058633" sldId="332"/>
            <ac:spMk id="10" creationId="{D1C245CD-0706-4981-805A-8EAF2B4E2959}"/>
          </ac:spMkLst>
        </pc:spChg>
      </pc:sldChg>
      <pc:sldChg chg="addSp modSp mod">
        <pc:chgData name="Колодезный Евгений Сергеевич" userId="058400e5-b49e-4cac-b243-0906ded881d7" providerId="ADAL" clId="{EAC34C78-32DA-47AE-9407-5DA37733D4E0}" dt="2020-06-15T20:14:08.967" v="1398" actId="255"/>
        <pc:sldMkLst>
          <pc:docMk/>
          <pc:sldMk cId="1130433860" sldId="333"/>
        </pc:sldMkLst>
        <pc:spChg chg="mod">
          <ac:chgData name="Колодезный Евгений Сергеевич" userId="058400e5-b49e-4cac-b243-0906ded881d7" providerId="ADAL" clId="{EAC34C78-32DA-47AE-9407-5DA37733D4E0}" dt="2020-06-15T20:05:11.112" v="762" actId="1076"/>
          <ac:spMkLst>
            <pc:docMk/>
            <pc:sldMk cId="1130433860" sldId="333"/>
            <ac:spMk id="4" creationId="{3B29931A-1808-4125-9917-26D92D9B2709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12:37.472" v="1339" actId="20577"/>
          <ac:spMkLst>
            <pc:docMk/>
            <pc:sldMk cId="1130433860" sldId="333"/>
            <ac:spMk id="5" creationId="{BFC61C7A-A1B4-4822-AE43-F85E488FB22E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14:08.967" v="1398" actId="255"/>
          <ac:spMkLst>
            <pc:docMk/>
            <pc:sldMk cId="1130433860" sldId="333"/>
            <ac:spMk id="6" creationId="{B9FC8E39-7812-4F62-A1E1-997F9126B4EE}"/>
          </ac:spMkLst>
        </pc:spChg>
      </pc:sldChg>
      <pc:sldChg chg="modSp mod">
        <pc:chgData name="Колодезный Евгений Сергеевич" userId="058400e5-b49e-4cac-b243-0906ded881d7" providerId="ADAL" clId="{EAC34C78-32DA-47AE-9407-5DA37733D4E0}" dt="2020-06-15T20:59:34.854" v="3752" actId="14100"/>
        <pc:sldMkLst>
          <pc:docMk/>
          <pc:sldMk cId="3768388891" sldId="334"/>
        </pc:sldMkLst>
        <pc:spChg chg="mod">
          <ac:chgData name="Колодезный Евгений Сергеевич" userId="058400e5-b49e-4cac-b243-0906ded881d7" providerId="ADAL" clId="{EAC34C78-32DA-47AE-9407-5DA37733D4E0}" dt="2020-06-15T20:59:34.854" v="3752" actId="14100"/>
          <ac:spMkLst>
            <pc:docMk/>
            <pc:sldMk cId="3768388891" sldId="334"/>
            <ac:spMk id="3" creationId="{7138C889-5DB1-4370-BB21-02C4E0F4CCE2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59:33.250" v="3751" actId="1076"/>
          <ac:spMkLst>
            <pc:docMk/>
            <pc:sldMk cId="3768388891" sldId="334"/>
            <ac:spMk id="4" creationId="{0DEC13A8-A293-4564-9B15-995714F8289C}"/>
          </ac:spMkLst>
        </pc:spChg>
      </pc:sldChg>
      <pc:sldChg chg="del">
        <pc:chgData name="Колодезный Евгений Сергеевич" userId="058400e5-b49e-4cac-b243-0906ded881d7" providerId="ADAL" clId="{EAC34C78-32DA-47AE-9407-5DA37733D4E0}" dt="2020-06-15T20:58:24.936" v="3650" actId="47"/>
        <pc:sldMkLst>
          <pc:docMk/>
          <pc:sldMk cId="43757014" sldId="337"/>
        </pc:sldMkLst>
      </pc:sldChg>
      <pc:sldChg chg="addSp delSp modSp add mod">
        <pc:chgData name="Колодезный Евгений Сергеевич" userId="058400e5-b49e-4cac-b243-0906ded881d7" providerId="ADAL" clId="{EAC34C78-32DA-47AE-9407-5DA37733D4E0}" dt="2020-06-15T20:30:19.548" v="2494" actId="1076"/>
        <pc:sldMkLst>
          <pc:docMk/>
          <pc:sldMk cId="16417155" sldId="338"/>
        </pc:sldMkLst>
        <pc:spChg chg="mod">
          <ac:chgData name="Колодезный Евгений Сергеевич" userId="058400e5-b49e-4cac-b243-0906ded881d7" providerId="ADAL" clId="{EAC34C78-32DA-47AE-9407-5DA37733D4E0}" dt="2020-06-15T20:29:28.830" v="2439" actId="14100"/>
          <ac:spMkLst>
            <pc:docMk/>
            <pc:sldMk cId="16417155" sldId="338"/>
            <ac:spMk id="5" creationId="{BEFFD433-957E-4F7D-BD0D-D71137BB5CFE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29:31.120" v="2441" actId="1076"/>
          <ac:spMkLst>
            <pc:docMk/>
            <pc:sldMk cId="16417155" sldId="338"/>
            <ac:spMk id="7" creationId="{9555A908-83AE-434A-85AC-D4A886ADD6FB}"/>
          </ac:spMkLst>
        </pc:spChg>
        <pc:spChg chg="mod ord">
          <ac:chgData name="Колодезный Евгений Сергеевич" userId="058400e5-b49e-4cac-b243-0906ded881d7" providerId="ADAL" clId="{EAC34C78-32DA-47AE-9407-5DA37733D4E0}" dt="2020-06-15T20:29:39.415" v="2444" actId="1076"/>
          <ac:spMkLst>
            <pc:docMk/>
            <pc:sldMk cId="16417155" sldId="338"/>
            <ac:spMk id="8" creationId="{F79B0B4A-41BE-4DC3-843B-B07E1DBBF554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29:19.729" v="2434" actId="478"/>
          <ac:spMkLst>
            <pc:docMk/>
            <pc:sldMk cId="16417155" sldId="338"/>
            <ac:spMk id="9" creationId="{B1220CCA-46E4-4032-A56E-903B2D2D193E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9:29.967" v="2440" actId="1076"/>
          <ac:spMkLst>
            <pc:docMk/>
            <pc:sldMk cId="16417155" sldId="338"/>
            <ac:spMk id="10" creationId="{733C1D76-6E0E-44A0-84D7-9C0F75264D14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28:19.783" v="2332" actId="478"/>
          <ac:spMkLst>
            <pc:docMk/>
            <pc:sldMk cId="16417155" sldId="338"/>
            <ac:spMk id="11" creationId="{62DF9316-0AA1-4557-A2D8-AA50F6EB7004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29:43.929" v="2447" actId="20577"/>
          <ac:spMkLst>
            <pc:docMk/>
            <pc:sldMk cId="16417155" sldId="338"/>
            <ac:spMk id="12" creationId="{A3549255-DA2F-46E2-8AF6-1621DD5FB265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30:19.548" v="2494" actId="1076"/>
          <ac:spMkLst>
            <pc:docMk/>
            <pc:sldMk cId="16417155" sldId="338"/>
            <ac:spMk id="13" creationId="{DF2E1C6C-D4E1-4983-AA2C-9F874F0E04D6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30:15.662" v="2493" actId="1076"/>
          <ac:spMkLst>
            <pc:docMk/>
            <pc:sldMk cId="16417155" sldId="338"/>
            <ac:spMk id="14" creationId="{DB9622E9-EEC0-4999-B89C-CD3BEB5ADFD9}"/>
          </ac:spMkLst>
        </pc:spChg>
      </pc:sldChg>
      <pc:sldChg chg="addSp delSp modSp add mod">
        <pc:chgData name="Колодезный Евгений Сергеевич" userId="058400e5-b49e-4cac-b243-0906ded881d7" providerId="ADAL" clId="{EAC34C78-32DA-47AE-9407-5DA37733D4E0}" dt="2020-06-15T20:59:47.349" v="3754" actId="14100"/>
        <pc:sldMkLst>
          <pc:docMk/>
          <pc:sldMk cId="2712095876" sldId="339"/>
        </pc:sldMkLst>
        <pc:spChg chg="mod">
          <ac:chgData name="Колодезный Евгений Сергеевич" userId="058400e5-b49e-4cac-b243-0906ded881d7" providerId="ADAL" clId="{EAC34C78-32DA-47AE-9407-5DA37733D4E0}" dt="2020-06-15T20:59:47.349" v="3754" actId="14100"/>
          <ac:spMkLst>
            <pc:docMk/>
            <pc:sldMk cId="2712095876" sldId="339"/>
            <ac:spMk id="3" creationId="{88BC6A90-AA2E-4434-B60E-24EEAF16A5AC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44:32.141" v="3190" actId="478"/>
          <ac:spMkLst>
            <pc:docMk/>
            <pc:sldMk cId="2712095876" sldId="339"/>
            <ac:spMk id="5" creationId="{6F2F6EAB-788C-4FC9-95AF-F8A4F81E3804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44:32.141" v="3190" actId="478"/>
          <ac:spMkLst>
            <pc:docMk/>
            <pc:sldMk cId="2712095876" sldId="339"/>
            <ac:spMk id="6" creationId="{D09BFFA4-CCEB-4142-89C1-00840964FD47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44:32.141" v="3190" actId="478"/>
          <ac:spMkLst>
            <pc:docMk/>
            <pc:sldMk cId="2712095876" sldId="339"/>
            <ac:spMk id="7" creationId="{798D81C8-4772-4F36-AAC6-D741BC33F5DF}"/>
          </ac:spMkLst>
        </pc:spChg>
        <pc:spChg chg="del">
          <ac:chgData name="Колодезный Евгений Сергеевич" userId="058400e5-b49e-4cac-b243-0906ded881d7" providerId="ADAL" clId="{EAC34C78-32DA-47AE-9407-5DA37733D4E0}" dt="2020-06-15T20:44:32.141" v="3190" actId="478"/>
          <ac:spMkLst>
            <pc:docMk/>
            <pc:sldMk cId="2712095876" sldId="339"/>
            <ac:spMk id="8" creationId="{9545A830-5FEE-41CD-BC30-D3C83BBAEC07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44:40.310" v="3203" actId="20577"/>
          <ac:spMkLst>
            <pc:docMk/>
            <pc:sldMk cId="2712095876" sldId="339"/>
            <ac:spMk id="9" creationId="{CF50A95B-36E9-4EE2-BC2F-04C00D3F7152}"/>
          </ac:spMkLst>
        </pc:spChg>
        <pc:spChg chg="del mod">
          <ac:chgData name="Колодезный Евгений Сергеевич" userId="058400e5-b49e-4cac-b243-0906ded881d7" providerId="ADAL" clId="{EAC34C78-32DA-47AE-9407-5DA37733D4E0}" dt="2020-06-15T20:44:42.557" v="3204" actId="478"/>
          <ac:spMkLst>
            <pc:docMk/>
            <pc:sldMk cId="2712095876" sldId="339"/>
            <ac:spMk id="10" creationId="{D1C245CD-0706-4981-805A-8EAF2B4E2959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54:29.228" v="3406" actId="1076"/>
          <ac:spMkLst>
            <pc:docMk/>
            <pc:sldMk cId="2712095876" sldId="339"/>
            <ac:spMk id="11" creationId="{01359EF6-C795-4901-8C13-ABE710E07F56}"/>
          </ac:spMkLst>
        </pc:spChg>
      </pc:sldChg>
      <pc:sldChg chg="addSp modSp add mod">
        <pc:chgData name="Колодезный Евгений Сергеевич" userId="058400e5-b49e-4cac-b243-0906ded881d7" providerId="ADAL" clId="{EAC34C78-32DA-47AE-9407-5DA37733D4E0}" dt="2020-06-15T20:59:42.319" v="3753" actId="14100"/>
        <pc:sldMkLst>
          <pc:docMk/>
          <pc:sldMk cId="1611352548" sldId="340"/>
        </pc:sldMkLst>
        <pc:spChg chg="mod">
          <ac:chgData name="Колодезный Евгений Сергеевич" userId="058400e5-b49e-4cac-b243-0906ded881d7" providerId="ADAL" clId="{EAC34C78-32DA-47AE-9407-5DA37733D4E0}" dt="2020-06-15T20:59:42.319" v="3753" actId="14100"/>
          <ac:spMkLst>
            <pc:docMk/>
            <pc:sldMk cId="1611352548" sldId="340"/>
            <ac:spMk id="3" creationId="{88BC6A90-AA2E-4434-B60E-24EEAF16A5AC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55:04.032" v="3454" actId="20577"/>
          <ac:spMkLst>
            <pc:docMk/>
            <pc:sldMk cId="1611352548" sldId="340"/>
            <ac:spMk id="4" creationId="{6BEDDFF2-4A04-49FA-97C7-7442D96220AE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57:29.485" v="3628" actId="20577"/>
          <ac:spMkLst>
            <pc:docMk/>
            <pc:sldMk cId="1611352548" sldId="340"/>
            <ac:spMk id="6" creationId="{BF2D0BF3-DD10-4D45-BE02-5357E9768B52}"/>
          </ac:spMkLst>
        </pc:spChg>
        <pc:spChg chg="add mod">
          <ac:chgData name="Колодезный Евгений Сергеевич" userId="058400e5-b49e-4cac-b243-0906ded881d7" providerId="ADAL" clId="{EAC34C78-32DA-47AE-9407-5DA37733D4E0}" dt="2020-06-15T20:57:54.662" v="3647" actId="20577"/>
          <ac:spMkLst>
            <pc:docMk/>
            <pc:sldMk cId="1611352548" sldId="340"/>
            <ac:spMk id="7" creationId="{D838A4CE-B9F8-4313-98A9-5026DF980921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55:11.960" v="3473" actId="20577"/>
          <ac:spMkLst>
            <pc:docMk/>
            <pc:sldMk cId="1611352548" sldId="340"/>
            <ac:spMk id="9" creationId="{CF50A95B-36E9-4EE2-BC2F-04C00D3F7152}"/>
          </ac:spMkLst>
        </pc:spChg>
        <pc:spChg chg="mod">
          <ac:chgData name="Колодезный Евгений Сергеевич" userId="058400e5-b49e-4cac-b243-0906ded881d7" providerId="ADAL" clId="{EAC34C78-32DA-47AE-9407-5DA37733D4E0}" dt="2020-06-15T20:57:16.654" v="3617" actId="20577"/>
          <ac:spMkLst>
            <pc:docMk/>
            <pc:sldMk cId="1611352548" sldId="340"/>
            <ac:spMk id="11" creationId="{01359EF6-C795-4901-8C13-ABE710E07F56}"/>
          </ac:spMkLst>
        </pc:spChg>
      </pc:sldChg>
      <pc:sldChg chg="new del">
        <pc:chgData name="Колодезный Евгений Сергеевич" userId="058400e5-b49e-4cac-b243-0906ded881d7" providerId="ADAL" clId="{EAC34C78-32DA-47AE-9407-5DA37733D4E0}" dt="2020-06-15T20:54:41.219" v="3408" actId="680"/>
        <pc:sldMkLst>
          <pc:docMk/>
          <pc:sldMk cId="2204254487" sldId="340"/>
        </pc:sldMkLst>
      </pc:sldChg>
      <pc:sldChg chg="add del">
        <pc:chgData name="Колодезный Евгений Сергеевич" userId="058400e5-b49e-4cac-b243-0906ded881d7" providerId="ADAL" clId="{EAC34C78-32DA-47AE-9407-5DA37733D4E0}" dt="2020-06-15T20:44:45.051" v="3206"/>
        <pc:sldMkLst>
          <pc:docMk/>
          <pc:sldMk cId="2688900632" sldId="34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3109" y="4627805"/>
            <a:ext cx="6400800" cy="462905"/>
          </a:xfrm>
        </p:spPr>
        <p:txBody>
          <a:bodyPr>
            <a:normAutofit/>
          </a:bodyPr>
          <a:lstStyle/>
          <a:p>
            <a:r>
              <a:rPr lang="ru-RU" dirty="0"/>
              <a:t>2020</a:t>
            </a:r>
            <a:endParaRPr lang="en-US" dirty="0"/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B1C935E-8D3A-48EF-993F-3FC82C7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4" y="1160951"/>
            <a:ext cx="7844590" cy="346685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2-го года обучения</a:t>
            </a:r>
            <a:br>
              <a:rPr lang="ru-RU" altLang="ru-RU" sz="2800" dirty="0"/>
            </a:br>
            <a:r>
              <a:rPr lang="ru-RU" altLang="ru-RU" sz="2800" dirty="0"/>
              <a:t>Петра Львовича Иванова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Влияние легирования примесью магния области умножения на выходные характеристики лавинного фотодетектора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01.04.10 – Физика полупроводников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Иван Игнатьевич Сахаров, д.ф.-м.н., профессор, профессор ФЛФО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322" y="0"/>
            <a:ext cx="8908634" cy="915478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Выходные данные публикаци</a:t>
            </a:r>
            <a:r>
              <a:rPr lang="ru-RU" altLang="ru-RU" sz="3600" dirty="0">
                <a:solidFill>
                  <a:srgbClr val="000000"/>
                </a:solidFill>
              </a:rPr>
              <a:t>й</a:t>
            </a: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C6A90-AA2E-4434-B60E-24EEAF16A5AC}"/>
              </a:ext>
            </a:extLst>
          </p:cNvPr>
          <p:cNvSpPr txBox="1"/>
          <p:nvPr/>
        </p:nvSpPr>
        <p:spPr>
          <a:xfrm>
            <a:off x="8471140" y="4579882"/>
            <a:ext cx="45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10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F50A95B-36E9-4EE2-BC2F-04C00D3F7152}"/>
              </a:ext>
            </a:extLst>
          </p:cNvPr>
          <p:cNvSpPr/>
          <p:nvPr/>
        </p:nvSpPr>
        <p:spPr>
          <a:xfrm>
            <a:off x="154200" y="826665"/>
            <a:ext cx="41185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>
                <a:solidFill>
                  <a:srgbClr val="000000"/>
                </a:solidFill>
              </a:rPr>
              <a:t>3</a:t>
            </a:r>
            <a:r>
              <a:rPr lang="en-US" altLang="ru-RU" sz="2000" dirty="0">
                <a:solidFill>
                  <a:srgbClr val="000000"/>
                </a:solidFill>
              </a:rPr>
              <a:t>. </a:t>
            </a:r>
            <a:r>
              <a:rPr lang="ru-RU" altLang="ru-RU" sz="2000" dirty="0">
                <a:solidFill>
                  <a:srgbClr val="000000"/>
                </a:solidFill>
              </a:rPr>
              <a:t>Труды и материалы конференций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1359EF6-C795-4901-8C13-ABE710E07F56}"/>
              </a:ext>
            </a:extLst>
          </p:cNvPr>
          <p:cNvSpPr/>
          <p:nvPr/>
        </p:nvSpPr>
        <p:spPr>
          <a:xfrm>
            <a:off x="154200" y="1266285"/>
            <a:ext cx="859637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P.L. Ivanov</a:t>
            </a:r>
            <a:r>
              <a:rPr lang="en-US" sz="1600" dirty="0">
                <a:solidFill>
                  <a:srgbClr val="000000"/>
                </a:solidFill>
              </a:rPr>
              <a:t>, I.I.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Sakharov,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Pumping of Mg donor centers // Proceedings - International Conference of Dopants, ICD 2019 - 2019, pp. 650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P.L. Ivanov</a:t>
            </a:r>
            <a:r>
              <a:rPr lang="en-US" sz="1600" dirty="0">
                <a:solidFill>
                  <a:srgbClr val="000000"/>
                </a:solidFill>
              </a:rPr>
              <a:t>, I.I.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Sakharov,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Photoluminescence of Mg donor centers // International Conference of Semiconductors, ICS 2020 - 2020, Book of Abstracts, pp. 26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</a:rPr>
              <a:t>П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  <a:r>
              <a:rPr lang="ru-RU" sz="1600" b="1" dirty="0">
                <a:solidFill>
                  <a:srgbClr val="000000"/>
                </a:solidFill>
              </a:rPr>
              <a:t>Л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  <a:r>
              <a:rPr lang="ru-RU" sz="1600" b="1" dirty="0">
                <a:solidFill>
                  <a:srgbClr val="000000"/>
                </a:solidFill>
              </a:rPr>
              <a:t>Иванов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И.И. Сахаров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Оптические свойства гетероструктур с областью умножения на основе </a:t>
            </a:r>
            <a:r>
              <a:rPr lang="en-US" sz="1600" dirty="0">
                <a:solidFill>
                  <a:srgbClr val="000000"/>
                </a:solidFill>
              </a:rPr>
              <a:t>InAlAs</a:t>
            </a:r>
            <a:r>
              <a:rPr lang="ru-RU" sz="1600" dirty="0">
                <a:solidFill>
                  <a:srgbClr val="000000"/>
                </a:solidFill>
              </a:rPr>
              <a:t>, полученных методом газофазной эпитаксии // Сборник трудов VIII конгресса молодых ученых - 2019. - Т. </a:t>
            </a:r>
            <a:r>
              <a:rPr lang="en-US" sz="1600" dirty="0">
                <a:solidFill>
                  <a:srgbClr val="000000"/>
                </a:solidFill>
              </a:rPr>
              <a:t>6</a:t>
            </a:r>
            <a:r>
              <a:rPr lang="ru-RU" sz="1600" dirty="0">
                <a:solidFill>
                  <a:srgbClr val="000000"/>
                </a:solidFill>
              </a:rPr>
              <a:t>. - С. </a:t>
            </a:r>
            <a:r>
              <a:rPr lang="en-US" sz="1600" dirty="0">
                <a:solidFill>
                  <a:srgbClr val="000000"/>
                </a:solidFill>
              </a:rPr>
              <a:t>60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</a:rPr>
              <a:t>П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  <a:r>
              <a:rPr lang="ru-RU" sz="1600" b="1" dirty="0">
                <a:solidFill>
                  <a:srgbClr val="000000"/>
                </a:solidFill>
              </a:rPr>
              <a:t>Л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  <a:r>
              <a:rPr lang="ru-RU" sz="1600" b="1" dirty="0">
                <a:solidFill>
                  <a:srgbClr val="000000"/>
                </a:solidFill>
              </a:rPr>
              <a:t>Иванов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И.И. Сахаров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Оптические свойства гетероструктур с областью умножения на основе </a:t>
            </a:r>
            <a:r>
              <a:rPr lang="en-US" sz="1600" dirty="0">
                <a:solidFill>
                  <a:srgbClr val="000000"/>
                </a:solidFill>
              </a:rPr>
              <a:t>InAlAs </a:t>
            </a:r>
            <a:r>
              <a:rPr lang="ru-RU" sz="1600" dirty="0">
                <a:solidFill>
                  <a:srgbClr val="000000"/>
                </a:solidFill>
              </a:rPr>
              <a:t>// Сборник трудов </a:t>
            </a:r>
            <a:r>
              <a:rPr lang="en-US" sz="1600" dirty="0">
                <a:solidFill>
                  <a:srgbClr val="000000"/>
                </a:solidFill>
              </a:rPr>
              <a:t>IX</a:t>
            </a:r>
            <a:r>
              <a:rPr lang="ru-RU" sz="1600" dirty="0">
                <a:solidFill>
                  <a:srgbClr val="000000"/>
                </a:solidFill>
              </a:rPr>
              <a:t> конгресса молодых ученых - 20</a:t>
            </a:r>
            <a:r>
              <a:rPr lang="en-US" sz="1600" dirty="0">
                <a:solidFill>
                  <a:srgbClr val="000000"/>
                </a:solidFill>
              </a:rPr>
              <a:t>20</a:t>
            </a:r>
            <a:r>
              <a:rPr lang="ru-RU" sz="1600" dirty="0">
                <a:solidFill>
                  <a:srgbClr val="000000"/>
                </a:solidFill>
              </a:rPr>
              <a:t>. - Т. </a:t>
            </a:r>
            <a:r>
              <a:rPr lang="en-US" sz="1600" dirty="0">
                <a:solidFill>
                  <a:srgbClr val="000000"/>
                </a:solidFill>
              </a:rPr>
              <a:t>7</a:t>
            </a:r>
            <a:r>
              <a:rPr lang="ru-RU" sz="1600" dirty="0">
                <a:solidFill>
                  <a:srgbClr val="000000"/>
                </a:solidFill>
              </a:rPr>
              <a:t>. - С. </a:t>
            </a:r>
            <a:r>
              <a:rPr lang="en-US" sz="1600" dirty="0">
                <a:solidFill>
                  <a:srgbClr val="000000"/>
                </a:solidFill>
              </a:rPr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271209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1541" y="-61856"/>
            <a:ext cx="5735731" cy="915478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000000"/>
                </a:solidFill>
              </a:rPr>
              <a:t>Проекты и награды</a:t>
            </a: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C6A90-AA2E-4434-B60E-24EEAF16A5AC}"/>
              </a:ext>
            </a:extLst>
          </p:cNvPr>
          <p:cNvSpPr txBox="1"/>
          <p:nvPr/>
        </p:nvSpPr>
        <p:spPr>
          <a:xfrm>
            <a:off x="8298611" y="4579882"/>
            <a:ext cx="62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11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F50A95B-36E9-4EE2-BC2F-04C00D3F7152}"/>
              </a:ext>
            </a:extLst>
          </p:cNvPr>
          <p:cNvSpPr/>
          <p:nvPr/>
        </p:nvSpPr>
        <p:spPr>
          <a:xfrm>
            <a:off x="154200" y="826665"/>
            <a:ext cx="2505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>
                <a:solidFill>
                  <a:srgbClr val="000000"/>
                </a:solidFill>
              </a:rPr>
              <a:t>1</a:t>
            </a:r>
            <a:r>
              <a:rPr lang="en-US" altLang="ru-RU" sz="2000" dirty="0">
                <a:solidFill>
                  <a:srgbClr val="000000"/>
                </a:solidFill>
              </a:rPr>
              <a:t>. </a:t>
            </a:r>
            <a:r>
              <a:rPr lang="ru-RU" altLang="ru-RU" sz="2000" dirty="0">
                <a:solidFill>
                  <a:srgbClr val="000000"/>
                </a:solidFill>
              </a:rPr>
              <a:t>Участие в проектах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1359EF6-C795-4901-8C13-ABE710E07F56}"/>
              </a:ext>
            </a:extLst>
          </p:cNvPr>
          <p:cNvSpPr/>
          <p:nvPr/>
        </p:nvSpPr>
        <p:spPr>
          <a:xfrm>
            <a:off x="154200" y="1266285"/>
            <a:ext cx="859637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РНФ 12-31-008765 Дефекты в полупроводниковых гетероструктурах 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РНФ 12-23-572946 Дислокации в полупроводниковых гетероструктурах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F2D0BF3-DD10-4D45-BE02-5357E9768B52}"/>
              </a:ext>
            </a:extLst>
          </p:cNvPr>
          <p:cNvSpPr/>
          <p:nvPr/>
        </p:nvSpPr>
        <p:spPr>
          <a:xfrm>
            <a:off x="121215" y="1983573"/>
            <a:ext cx="1380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>
                <a:solidFill>
                  <a:srgbClr val="000000"/>
                </a:solidFill>
              </a:rPr>
              <a:t>2</a:t>
            </a:r>
            <a:r>
              <a:rPr lang="en-US" altLang="ru-RU" sz="2000" dirty="0">
                <a:solidFill>
                  <a:srgbClr val="000000"/>
                </a:solidFill>
              </a:rPr>
              <a:t>. </a:t>
            </a:r>
            <a:r>
              <a:rPr lang="ru-RU" altLang="ru-RU" sz="2000" dirty="0">
                <a:solidFill>
                  <a:srgbClr val="000000"/>
                </a:solidFill>
              </a:rPr>
              <a:t>Награды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838A4CE-B9F8-4313-98A9-5026DF980921}"/>
              </a:ext>
            </a:extLst>
          </p:cNvPr>
          <p:cNvSpPr/>
          <p:nvPr/>
        </p:nvSpPr>
        <p:spPr>
          <a:xfrm>
            <a:off x="197717" y="2497453"/>
            <a:ext cx="859637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Стипендия президента РФ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Конкурс грантов КНВШ</a:t>
            </a:r>
          </a:p>
        </p:txBody>
      </p:sp>
    </p:spTree>
    <p:extLst>
      <p:ext uri="{BB962C8B-B14F-4D97-AF65-F5344CB8AC3E}">
        <p14:creationId xmlns:p14="http://schemas.microsoft.com/office/powerpoint/2010/main" val="161135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EC13A8-A293-4564-9B15-995714F8289C}"/>
              </a:ext>
            </a:extLst>
          </p:cNvPr>
          <p:cNvSpPr txBox="1">
            <a:spLocks/>
          </p:cNvSpPr>
          <p:nvPr/>
        </p:nvSpPr>
        <p:spPr>
          <a:xfrm>
            <a:off x="336670" y="431560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Подана заявка на ускоренное обучение.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Дата выхода на защиту – ноябрь 2021 года.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Планируемый диссертационный совет – 07.19.00 при Университет ИТМО.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8C889-5DB1-4370-BB21-02C4E0F4CCE2}"/>
              </a:ext>
            </a:extLst>
          </p:cNvPr>
          <p:cNvSpPr txBox="1"/>
          <p:nvPr/>
        </p:nvSpPr>
        <p:spPr>
          <a:xfrm>
            <a:off x="8384875" y="4579882"/>
            <a:ext cx="54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12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8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5707" y="2795999"/>
            <a:ext cx="8373533" cy="210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Петр Львович Иванов</a:t>
            </a:r>
          </a:p>
          <a:p>
            <a:r>
              <a:rPr lang="en-US" dirty="0">
                <a:solidFill>
                  <a:schemeClr val="bg1"/>
                </a:solidFill>
              </a:rPr>
              <a:t>pli@itmo.ru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F5C7592-E440-49F4-9C81-90D24E0BF23E}"/>
              </a:ext>
            </a:extLst>
          </p:cNvPr>
          <p:cNvSpPr txBox="1">
            <a:spLocks/>
          </p:cNvSpPr>
          <p:nvPr/>
        </p:nvSpPr>
        <p:spPr bwMode="auto">
          <a:xfrm>
            <a:off x="-1405865" y="-17253"/>
            <a:ext cx="6702485" cy="104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>
                <a:solidFill>
                  <a:srgbClr val="000000"/>
                </a:solidFill>
              </a:rPr>
              <a:t>Цели и задачи</a:t>
            </a:r>
            <a:br>
              <a:rPr lang="ru-RU" altLang="ru-RU" sz="1100" dirty="0">
                <a:solidFill>
                  <a:srgbClr val="000000"/>
                </a:solidFill>
              </a:rPr>
            </a:br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5725B-FB15-4E18-9034-85D24A06C10F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26F0B3-54F5-4AFE-8456-9A2B5A77D12B}"/>
              </a:ext>
            </a:extLst>
          </p:cNvPr>
          <p:cNvSpPr/>
          <p:nvPr/>
        </p:nvSpPr>
        <p:spPr>
          <a:xfrm>
            <a:off x="215900" y="2107098"/>
            <a:ext cx="87122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</a:rPr>
              <a:t>Задачи:</a:t>
            </a:r>
          </a:p>
          <a:p>
            <a:pPr marL="342900" indent="-342900" algn="just">
              <a:buFontTx/>
              <a:buAutoNum type="arabicParenR"/>
              <a:defRPr/>
            </a:pPr>
            <a:r>
              <a:rPr lang="ru-RU" dirty="0">
                <a:solidFill>
                  <a:srgbClr val="000000"/>
                </a:solidFill>
              </a:rPr>
              <a:t>Разработка экспериментальной установки для проведения легирования</a:t>
            </a:r>
            <a:r>
              <a:rPr lang="en-US" dirty="0">
                <a:solidFill>
                  <a:srgbClr val="000000"/>
                </a:solidFill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ru-RU" dirty="0">
                <a:solidFill>
                  <a:srgbClr val="000000"/>
                </a:solidFill>
              </a:rPr>
              <a:t>Исследование механизмов внедрения примеси</a:t>
            </a:r>
            <a:r>
              <a:rPr lang="en-US" dirty="0">
                <a:solidFill>
                  <a:srgbClr val="000000"/>
                </a:solidFill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ru-RU" dirty="0">
                <a:solidFill>
                  <a:srgbClr val="000000"/>
                </a:solidFill>
              </a:rPr>
              <a:t>Разработка конструкции гетероструктуры лавинного фотодетектора с областью умножения </a:t>
            </a:r>
            <a:r>
              <a:rPr lang="en-US" dirty="0">
                <a:solidFill>
                  <a:srgbClr val="000000"/>
                </a:solidFill>
              </a:rPr>
              <a:t>InAlAs</a:t>
            </a:r>
            <a:r>
              <a:rPr lang="ru-RU" dirty="0">
                <a:solidFill>
                  <a:srgbClr val="000000"/>
                </a:solidFill>
              </a:rPr>
              <a:t>, легированной </a:t>
            </a:r>
            <a:r>
              <a:rPr lang="en-US" dirty="0">
                <a:solidFill>
                  <a:srgbClr val="000000"/>
                </a:solidFill>
              </a:rPr>
              <a:t>Mg</a:t>
            </a:r>
            <a:r>
              <a:rPr lang="ru-RU" dirty="0">
                <a:solidFill>
                  <a:srgbClr val="000000"/>
                </a:solidFill>
              </a:rPr>
              <a:t>;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arenR"/>
              <a:defRPr/>
            </a:pPr>
            <a:r>
              <a:rPr lang="ru-RU" dirty="0">
                <a:solidFill>
                  <a:srgbClr val="000000"/>
                </a:solidFill>
              </a:rPr>
              <a:t>Разработка конструкции лавинного фотодетектора </a:t>
            </a:r>
            <a:r>
              <a:rPr lang="ru-RU" dirty="0" err="1">
                <a:solidFill>
                  <a:srgbClr val="000000"/>
                </a:solidFill>
              </a:rPr>
              <a:t>мезапланарной</a:t>
            </a:r>
            <a:r>
              <a:rPr lang="ru-RU" dirty="0">
                <a:solidFill>
                  <a:srgbClr val="000000"/>
                </a:solidFill>
              </a:rPr>
              <a:t> конструкции;</a:t>
            </a:r>
          </a:p>
          <a:p>
            <a:pPr marL="342900" indent="-342900" algn="just">
              <a:buFontTx/>
              <a:buAutoNum type="arabicParenR"/>
              <a:defRPr/>
            </a:pPr>
            <a:r>
              <a:rPr lang="ru-RU" dirty="0">
                <a:solidFill>
                  <a:srgbClr val="000000"/>
                </a:solidFill>
              </a:rPr>
              <a:t>Исследование оптико-электронных характеристик лавинного фотодетектора </a:t>
            </a:r>
            <a:r>
              <a:rPr lang="ru-RU" dirty="0" err="1">
                <a:solidFill>
                  <a:srgbClr val="000000"/>
                </a:solidFill>
              </a:rPr>
              <a:t>мезапланарной</a:t>
            </a:r>
            <a:r>
              <a:rPr lang="ru-RU" dirty="0">
                <a:solidFill>
                  <a:srgbClr val="000000"/>
                </a:solidFill>
              </a:rPr>
              <a:t> конструкции.</a:t>
            </a:r>
          </a:p>
          <a:p>
            <a:pPr marL="342900" indent="-342900" algn="just">
              <a:buFontTx/>
              <a:buAutoNum type="arabicParenR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arenR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2A123E-7A75-42F7-B5FF-8B5951B94E2E}"/>
              </a:ext>
            </a:extLst>
          </p:cNvPr>
          <p:cNvSpPr/>
          <p:nvPr/>
        </p:nvSpPr>
        <p:spPr>
          <a:xfrm>
            <a:off x="215900" y="1019308"/>
            <a:ext cx="8712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solidFill>
                  <a:srgbClr val="000000"/>
                </a:solidFill>
              </a:rPr>
              <a:t>Цель - исследование физико-технологических основ легирования примесью </a:t>
            </a:r>
            <a:r>
              <a:rPr lang="en-US" dirty="0">
                <a:solidFill>
                  <a:srgbClr val="000000"/>
                </a:solidFill>
              </a:rPr>
              <a:t>Mg</a:t>
            </a:r>
            <a:r>
              <a:rPr lang="ru-RU" dirty="0">
                <a:solidFill>
                  <a:srgbClr val="000000"/>
                </a:solidFill>
              </a:rPr>
              <a:t> области умножения на основе </a:t>
            </a:r>
            <a:r>
              <a:rPr lang="en-US" dirty="0">
                <a:solidFill>
                  <a:srgbClr val="000000"/>
                </a:solidFill>
              </a:rPr>
              <a:t>InAlAs </a:t>
            </a:r>
            <a:r>
              <a:rPr lang="ru-RU" dirty="0">
                <a:solidFill>
                  <a:srgbClr val="000000"/>
                </a:solidFill>
              </a:rPr>
              <a:t>лавинного фотодетектора </a:t>
            </a:r>
            <a:r>
              <a:rPr lang="ru-RU" dirty="0" err="1">
                <a:solidFill>
                  <a:srgbClr val="000000"/>
                </a:solidFill>
              </a:rPr>
              <a:t>мезапланарной</a:t>
            </a:r>
            <a:r>
              <a:rPr lang="ru-RU" dirty="0">
                <a:solidFill>
                  <a:srgbClr val="000000"/>
                </a:solidFill>
              </a:rPr>
              <a:t>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84307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29931A-1808-4125-9917-26D92D9B2709}"/>
              </a:ext>
            </a:extLst>
          </p:cNvPr>
          <p:cNvSpPr txBox="1">
            <a:spLocks/>
          </p:cNvSpPr>
          <p:nvPr/>
        </p:nvSpPr>
        <p:spPr>
          <a:xfrm>
            <a:off x="-52114" y="-123297"/>
            <a:ext cx="5529888" cy="891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Структура диссертации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83DDA-D2FB-4B30-87CF-76798C288860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FC61C7A-A1B4-4822-AE43-F85E488F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603850"/>
            <a:ext cx="8713787" cy="2907101"/>
          </a:xfrm>
        </p:spPr>
        <p:txBody>
          <a:bodyPr rtlCol="0">
            <a:normAutofit fontScale="90000"/>
          </a:bodyPr>
          <a:lstStyle/>
          <a:p>
            <a:pPr lvl="0" defTabSz="914400">
              <a:spcAft>
                <a:spcPts val="600"/>
              </a:spcAft>
            </a:pPr>
            <a:r>
              <a:rPr lang="ru-RU" sz="2200" dirty="0">
                <a:solidFill>
                  <a:srgbClr val="000000"/>
                </a:solidFill>
              </a:rPr>
              <a:t>Глава </a:t>
            </a:r>
            <a:r>
              <a:rPr lang="en-US" sz="2200" dirty="0">
                <a:solidFill>
                  <a:srgbClr val="000000"/>
                </a:solidFill>
              </a:rPr>
              <a:t>I</a:t>
            </a:r>
            <a:r>
              <a:rPr lang="ru-RU" sz="2200" dirty="0">
                <a:solidFill>
                  <a:srgbClr val="000000"/>
                </a:solidFill>
              </a:rPr>
              <a:t> Аналитический обзор литературы </a:t>
            </a:r>
            <a:r>
              <a:rPr lang="ru-RU" sz="2200" b="1" dirty="0">
                <a:solidFill>
                  <a:srgbClr val="000000"/>
                </a:solidFill>
              </a:rPr>
              <a:t>(готовность 6</a:t>
            </a:r>
            <a:r>
              <a:rPr lang="en-US" sz="2200" b="1" dirty="0">
                <a:solidFill>
                  <a:srgbClr val="000000"/>
                </a:solidFill>
              </a:rPr>
              <a:t>0%)</a:t>
            </a:r>
            <a:br>
              <a:rPr lang="ru-RU" sz="2200" b="0" dirty="0">
                <a:solidFill>
                  <a:srgbClr val="000000"/>
                </a:solidFill>
              </a:rPr>
            </a:br>
            <a:r>
              <a:rPr lang="ru-RU" sz="2200" b="0" dirty="0">
                <a:solidFill>
                  <a:srgbClr val="000000"/>
                </a:solidFill>
              </a:rPr>
              <a:t>1.1 Технологии легирования</a:t>
            </a:r>
            <a:br>
              <a:rPr lang="ru-RU" sz="2200" b="0" dirty="0">
                <a:solidFill>
                  <a:srgbClr val="000000"/>
                </a:solidFill>
              </a:rPr>
            </a:br>
            <a:r>
              <a:rPr lang="ru-RU" sz="2200" b="0" dirty="0">
                <a:solidFill>
                  <a:srgbClr val="000000"/>
                </a:solidFill>
              </a:rPr>
              <a:t>1.2 Внедрение примеси и дефекты</a:t>
            </a:r>
            <a:br>
              <a:rPr lang="ru-RU" sz="2200" b="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1.3 Другие примеси </a:t>
            </a:r>
            <a:r>
              <a:rPr lang="en-US" sz="2200" dirty="0">
                <a:solidFill>
                  <a:srgbClr val="000000"/>
                </a:solidFill>
              </a:rPr>
              <a:t>p-</a:t>
            </a:r>
            <a:r>
              <a:rPr lang="ru-RU" sz="2200" dirty="0">
                <a:solidFill>
                  <a:srgbClr val="000000"/>
                </a:solidFill>
              </a:rPr>
              <a:t>типа</a:t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Глава </a:t>
            </a:r>
            <a:r>
              <a:rPr lang="en-US" sz="2200" dirty="0">
                <a:solidFill>
                  <a:srgbClr val="000000"/>
                </a:solidFill>
              </a:rPr>
              <a:t>II</a:t>
            </a:r>
            <a:r>
              <a:rPr lang="ru-RU" sz="2200" dirty="0">
                <a:solidFill>
                  <a:srgbClr val="000000"/>
                </a:solidFill>
              </a:rPr>
              <a:t>. Разработка экспериментальной установки для проведения легирования обработки </a:t>
            </a:r>
            <a:r>
              <a:rPr lang="ru-RU" sz="2200" b="1" dirty="0">
                <a:solidFill>
                  <a:srgbClr val="000000"/>
                </a:solidFill>
              </a:rPr>
              <a:t>(готовность 5</a:t>
            </a:r>
            <a:r>
              <a:rPr lang="en-US" sz="2200" b="1" dirty="0">
                <a:solidFill>
                  <a:srgbClr val="000000"/>
                </a:solidFill>
              </a:rPr>
              <a:t>0%)</a:t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2.1 Технология газофазной эпитаксии</a:t>
            </a:r>
            <a:br>
              <a:rPr lang="en-US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2.2 Разработка оснастки для реактора</a:t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2.3 Калибровочные образцы</a:t>
            </a:r>
            <a:endParaRPr lang="ru-RU" sz="2000" b="0" dirty="0">
              <a:solidFill>
                <a:srgbClr val="00000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9FC8E39-7812-4F62-A1E1-997F9126B4EE}"/>
              </a:ext>
            </a:extLst>
          </p:cNvPr>
          <p:cNvSpPr txBox="1">
            <a:spLocks/>
          </p:cNvSpPr>
          <p:nvPr/>
        </p:nvSpPr>
        <p:spPr>
          <a:xfrm>
            <a:off x="214313" y="3652369"/>
            <a:ext cx="8445774" cy="1049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ru-RU" sz="2000" dirty="0">
                <a:solidFill>
                  <a:srgbClr val="00B050"/>
                </a:solidFill>
              </a:rPr>
              <a:t>Содержание диссертации соответствует п. 3 паспорта специальности 01.04.10 – Физика полупроводников.</a:t>
            </a:r>
          </a:p>
          <a:p>
            <a:pPr defTabSz="914400">
              <a:spcAft>
                <a:spcPts val="600"/>
              </a:spcAft>
            </a:pPr>
            <a:r>
              <a:rPr lang="ru-RU" sz="2000" dirty="0">
                <a:solidFill>
                  <a:srgbClr val="00B050"/>
                </a:solidFill>
              </a:rPr>
              <a:t>Общая готовность диссертации составляет 35%.</a:t>
            </a:r>
          </a:p>
        </p:txBody>
      </p:sp>
    </p:spTree>
    <p:extLst>
      <p:ext uri="{BB962C8B-B14F-4D97-AF65-F5344CB8AC3E}">
        <p14:creationId xmlns:p14="http://schemas.microsoft.com/office/powerpoint/2010/main" val="113043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1C4EF3A-6BD9-4828-AC09-F4D7749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6" y="17710"/>
            <a:ext cx="4875480" cy="6204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Выполнение плана работ</a:t>
            </a:r>
            <a:endParaRPr lang="ru-RU" sz="36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F5E8FD26-97FD-49D1-BC5B-246E1CEE9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96534"/>
              </p:ext>
            </p:extLst>
          </p:nvPr>
        </p:nvGraphicFramePr>
        <p:xfrm>
          <a:off x="129396" y="844332"/>
          <a:ext cx="8838481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329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619432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004009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859711">
                  <a:extLst>
                    <a:ext uri="{9D8B030D-6E8A-4147-A177-3AD203B41FA5}">
                      <a16:colId xmlns:a16="http://schemas.microsoft.com/office/drawing/2014/main" val="4132019384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Запланированный результат на конец </a:t>
                      </a:r>
                      <a:r>
                        <a:rPr lang="en-US" dirty="0"/>
                        <a:t>2</a:t>
                      </a:r>
                      <a:r>
                        <a:rPr lang="ru-RU" dirty="0"/>
                        <a:t>-го учебного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Полученный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Апробация результата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Разработка оснастки реактора газофазной эпитаксии для проведения легирования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Mg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Разработана оснастка, проведено тестовое легирование (100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% 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выполнение)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Заявка на полезную модель, статья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Изготовление калибровочных образцов гетероструктуры со слоем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InAlAs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Тестовые образцы гетероструктуры, результаты исследования фотолюминесценции (80%)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Тезисы конференции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1155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979DA7-F755-4485-8198-8736C6E247F6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4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7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C7C66A4-4379-4BB2-B4EB-8A9253CB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60" y="51759"/>
            <a:ext cx="4653238" cy="64038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План работ на 3-й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dirty="0">
                <a:solidFill>
                  <a:srgbClr val="000000"/>
                </a:solidFill>
              </a:rPr>
              <a:t>год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DA930E36-2BCD-4B64-8382-7A0DA8BA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32728"/>
              </p:ext>
            </p:extLst>
          </p:nvPr>
        </p:nvGraphicFramePr>
        <p:xfrm>
          <a:off x="171821" y="787182"/>
          <a:ext cx="8756279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76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4558726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1979375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781502">
                  <a:extLst>
                    <a:ext uri="{9D8B030D-6E8A-4147-A177-3AD203B41FA5}">
                      <a16:colId xmlns:a16="http://schemas.microsoft.com/office/drawing/2014/main" val="514469482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Планируемая апробация результата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выполнения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Разработка конструкции гетероструктуры лавинного фотодетектора с областью умножения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InAlAs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, легированной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Mg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Нет апробации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Ноябрь 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Изготовление гетероструктуры лавинного фотодетектора с областью умножения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InAlAs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, легированной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Mg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 Исследование оптических характеристик.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Статья. Тезисы конференции.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Февраль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465201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Исследование гетероструктуры лавинного фотодетектора с областью умножения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InAlAs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, легированной 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Mg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, методами разрушающего контроля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Статья. Тезисы конференции.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Май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30016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99D623-ED84-47DF-B355-9D6D141FE02C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5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3213B0-F8DA-4970-9CB7-C6A1E83964F7}"/>
              </a:ext>
            </a:extLst>
          </p:cNvPr>
          <p:cNvSpPr txBox="1">
            <a:spLocks/>
          </p:cNvSpPr>
          <p:nvPr/>
        </p:nvSpPr>
        <p:spPr>
          <a:xfrm>
            <a:off x="0" y="-35181"/>
            <a:ext cx="6954206" cy="82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Полученные научные результаты</a:t>
            </a: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E5543C-BE8B-4B67-9DD5-DF5F2CAD07A7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6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FD433-957E-4F7D-BD0D-D71137BB5CFE}"/>
              </a:ext>
            </a:extLst>
          </p:cNvPr>
          <p:cNvSpPr txBox="1"/>
          <p:nvPr/>
        </p:nvSpPr>
        <p:spPr>
          <a:xfrm>
            <a:off x="385073" y="1451620"/>
            <a:ext cx="377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1. Разработана оснастка реактора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55A908-83AE-434A-85AC-D4A886ADD6FB}"/>
              </a:ext>
            </a:extLst>
          </p:cNvPr>
          <p:cNvSpPr/>
          <p:nvPr/>
        </p:nvSpPr>
        <p:spPr>
          <a:xfrm>
            <a:off x="4449614" y="879703"/>
            <a:ext cx="4114800" cy="2648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B0B4A-41BE-4DC3-843B-B07E1DBBF554}"/>
              </a:ext>
            </a:extLst>
          </p:cNvPr>
          <p:cNvSpPr txBox="1"/>
          <p:nvPr/>
        </p:nvSpPr>
        <p:spPr>
          <a:xfrm>
            <a:off x="5941984" y="2019192"/>
            <a:ext cx="127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Рисунок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220CCA-46E4-4032-A56E-903B2D2D193E}"/>
              </a:ext>
            </a:extLst>
          </p:cNvPr>
          <p:cNvSpPr txBox="1"/>
          <p:nvPr/>
        </p:nvSpPr>
        <p:spPr>
          <a:xfrm>
            <a:off x="1058771" y="2203858"/>
            <a:ext cx="3772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Оснастка состоит: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Держатель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Основание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Трубка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Прижимы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D73590-EE67-4C82-B131-7E608630F017}"/>
              </a:ext>
            </a:extLst>
          </p:cNvPr>
          <p:cNvSpPr txBox="1"/>
          <p:nvPr/>
        </p:nvSpPr>
        <p:spPr>
          <a:xfrm>
            <a:off x="105136" y="4360327"/>
            <a:ext cx="868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На разработанную оригинальную конструкцию подана заявка на полезную модель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3F074-BC4C-415A-9465-931F1B49E005}"/>
              </a:ext>
            </a:extLst>
          </p:cNvPr>
          <p:cNvSpPr txBox="1"/>
          <p:nvPr/>
        </p:nvSpPr>
        <p:spPr>
          <a:xfrm>
            <a:off x="4960785" y="3642640"/>
            <a:ext cx="396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Схема установки с оснасткой</a:t>
            </a:r>
          </a:p>
        </p:txBody>
      </p:sp>
    </p:spTree>
    <p:extLst>
      <p:ext uri="{BB962C8B-B14F-4D97-AF65-F5344CB8AC3E}">
        <p14:creationId xmlns:p14="http://schemas.microsoft.com/office/powerpoint/2010/main" val="199835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3213B0-F8DA-4970-9CB7-C6A1E83964F7}"/>
              </a:ext>
            </a:extLst>
          </p:cNvPr>
          <p:cNvSpPr txBox="1">
            <a:spLocks/>
          </p:cNvSpPr>
          <p:nvPr/>
        </p:nvSpPr>
        <p:spPr>
          <a:xfrm>
            <a:off x="0" y="-35181"/>
            <a:ext cx="6954206" cy="82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Полученные научные результаты</a:t>
            </a: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E5543C-BE8B-4B67-9DD5-DF5F2CAD07A7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7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FD433-957E-4F7D-BD0D-D71137BB5CFE}"/>
              </a:ext>
            </a:extLst>
          </p:cNvPr>
          <p:cNvSpPr txBox="1"/>
          <p:nvPr/>
        </p:nvSpPr>
        <p:spPr>
          <a:xfrm>
            <a:off x="385072" y="849424"/>
            <a:ext cx="580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2. Изготовлены и исследованы калибровочные образцы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55A908-83AE-434A-85AC-D4A886ADD6FB}"/>
              </a:ext>
            </a:extLst>
          </p:cNvPr>
          <p:cNvSpPr/>
          <p:nvPr/>
        </p:nvSpPr>
        <p:spPr>
          <a:xfrm>
            <a:off x="4813300" y="1496035"/>
            <a:ext cx="4114800" cy="2648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33C1D76-6E0E-44A0-84D7-9C0F75264D14}"/>
              </a:ext>
            </a:extLst>
          </p:cNvPr>
          <p:cNvSpPr/>
          <p:nvPr/>
        </p:nvSpPr>
        <p:spPr>
          <a:xfrm>
            <a:off x="242973" y="1496035"/>
            <a:ext cx="4114800" cy="2648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B0B4A-41BE-4DC3-843B-B07E1DBBF554}"/>
              </a:ext>
            </a:extLst>
          </p:cNvPr>
          <p:cNvSpPr txBox="1"/>
          <p:nvPr/>
        </p:nvSpPr>
        <p:spPr>
          <a:xfrm>
            <a:off x="1660402" y="2622861"/>
            <a:ext cx="127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Рисунок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549255-DA2F-46E2-8AF6-1621DD5FB265}"/>
              </a:ext>
            </a:extLst>
          </p:cNvPr>
          <p:cNvSpPr txBox="1"/>
          <p:nvPr/>
        </p:nvSpPr>
        <p:spPr>
          <a:xfrm>
            <a:off x="6314235" y="2571750"/>
            <a:ext cx="127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Рисунок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2E1C6C-D4E1-4983-AA2C-9F874F0E04D6}"/>
              </a:ext>
            </a:extLst>
          </p:cNvPr>
          <p:cNvSpPr txBox="1"/>
          <p:nvPr/>
        </p:nvSpPr>
        <p:spPr>
          <a:xfrm>
            <a:off x="636106" y="4211208"/>
            <a:ext cx="332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Спектры фотолюминесценции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9622E9-EEC0-4999-B89C-CD3BEB5ADFD9}"/>
              </a:ext>
            </a:extLst>
          </p:cNvPr>
          <p:cNvSpPr txBox="1"/>
          <p:nvPr/>
        </p:nvSpPr>
        <p:spPr>
          <a:xfrm>
            <a:off x="5876877" y="4177447"/>
            <a:ext cx="215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Спектры отражения</a:t>
            </a:r>
          </a:p>
        </p:txBody>
      </p:sp>
    </p:spTree>
    <p:extLst>
      <p:ext uri="{BB962C8B-B14F-4D97-AF65-F5344CB8AC3E}">
        <p14:creationId xmlns:p14="http://schemas.microsoft.com/office/powerpoint/2010/main" val="1641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16">
            <a:extLst>
              <a:ext uri="{FF2B5EF4-FFF2-40B4-BE49-F238E27FC236}">
                <a16:creationId xmlns:a16="http://schemas.microsoft.com/office/drawing/2014/main" id="{803934C3-3705-4A15-B706-F184D9C64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98009"/>
              </p:ext>
            </p:extLst>
          </p:nvPr>
        </p:nvGraphicFramePr>
        <p:xfrm>
          <a:off x="112143" y="702195"/>
          <a:ext cx="8936965" cy="29760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128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683911">
                  <a:extLst>
                    <a:ext uri="{9D8B030D-6E8A-4147-A177-3AD203B41FA5}">
                      <a16:colId xmlns:a16="http://schemas.microsoft.com/office/drawing/2014/main" val="1841192832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3601416554"/>
                    </a:ext>
                  </a:extLst>
                </a:gridCol>
                <a:gridCol w="871171">
                  <a:extLst>
                    <a:ext uri="{9D8B030D-6E8A-4147-A177-3AD203B41FA5}">
                      <a16:colId xmlns:a16="http://schemas.microsoft.com/office/drawing/2014/main" val="1092957174"/>
                    </a:ext>
                  </a:extLst>
                </a:gridCol>
                <a:gridCol w="2450677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2108721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Оценка*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ru-RU" dirty="0"/>
                        <a:t>Количество публикаций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и победа в грантах, конкурсах, премиях, НИР и ОКР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в научных конференциях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ВАК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РИНЦ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009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удовл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хор.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952227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отл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67057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317334"/>
                  </a:ext>
                </a:extLst>
              </a:tr>
              <a:tr h="23991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B050"/>
                          </a:solidFill>
                        </a:rPr>
                        <a:t>отл</a:t>
                      </a:r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3175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96491-7DDA-4A8E-A8E2-C6AC11087BF2}"/>
              </a:ext>
            </a:extLst>
          </p:cNvPr>
          <p:cNvSpPr txBox="1"/>
          <p:nvPr/>
        </p:nvSpPr>
        <p:spPr>
          <a:xfrm>
            <a:off x="203615" y="3875875"/>
            <a:ext cx="81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Готовность текста диссертации: </a:t>
            </a:r>
            <a:r>
              <a:rPr lang="ru-RU" dirty="0">
                <a:solidFill>
                  <a:srgbClr val="00B050"/>
                </a:solidFill>
              </a:rPr>
              <a:t>35 % </a:t>
            </a:r>
            <a:r>
              <a:rPr lang="ru-RU" dirty="0">
                <a:solidFill>
                  <a:srgbClr val="000000"/>
                </a:solidFill>
              </a:rPr>
              <a:t>(</a:t>
            </a:r>
            <a:r>
              <a:rPr lang="ru-RU" dirty="0" err="1">
                <a:solidFill>
                  <a:srgbClr val="000000"/>
                </a:solidFill>
              </a:rPr>
              <a:t>удовл</a:t>
            </a:r>
            <a:r>
              <a:rPr lang="ru-RU" dirty="0">
                <a:solidFill>
                  <a:srgbClr val="000000"/>
                </a:solidFill>
              </a:rPr>
              <a:t>. – 20%, хор. – 25%, </a:t>
            </a:r>
            <a:r>
              <a:rPr lang="ru-RU" dirty="0" err="1">
                <a:solidFill>
                  <a:srgbClr val="000000"/>
                </a:solidFill>
              </a:rPr>
              <a:t>отл</a:t>
            </a:r>
            <a:r>
              <a:rPr lang="ru-RU" dirty="0">
                <a:solidFill>
                  <a:srgbClr val="000000"/>
                </a:solidFill>
              </a:rPr>
              <a:t>. – 35%)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73CA99-847B-4F63-A237-9FFDF5A258F4}"/>
              </a:ext>
            </a:extLst>
          </p:cNvPr>
          <p:cNvSpPr/>
          <p:nvPr/>
        </p:nvSpPr>
        <p:spPr>
          <a:xfrm>
            <a:off x="203615" y="4425994"/>
            <a:ext cx="9747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rgbClr val="000000"/>
                </a:solidFill>
              </a:rPr>
              <a:t>* - Требования Приложения 1 Положения ДП-СМК-368-15-2018 (</a:t>
            </a:r>
            <a:r>
              <a:rPr lang="en-US" altLang="ru-RU" sz="14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altLang="ru-RU" sz="1400" dirty="0">
                <a:solidFill>
                  <a:srgbClr val="000000"/>
                </a:solidFill>
              </a:rPr>
              <a:t>)</a:t>
            </a:r>
          </a:p>
          <a:p>
            <a:r>
              <a:rPr lang="ru-RU" sz="1400" dirty="0">
                <a:solidFill>
                  <a:srgbClr val="000000"/>
                </a:solidFill>
              </a:rPr>
              <a:t>** - показатель не оценивается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488793-88D4-4919-9673-E74614D6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000000"/>
                </a:solidFill>
              </a:rPr>
              <a:t>Показатели результативности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6BA82F-A942-4EE6-8CAF-30DFE59E7FD9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8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5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322" y="0"/>
            <a:ext cx="8908634" cy="915478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Выходные данные публикаци</a:t>
            </a:r>
            <a:r>
              <a:rPr lang="ru-RU" altLang="ru-RU" sz="3600" dirty="0">
                <a:solidFill>
                  <a:srgbClr val="000000"/>
                </a:solidFill>
              </a:rPr>
              <a:t>й</a:t>
            </a: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C6A90-AA2E-4434-B60E-24EEAF16A5AC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9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F2F6EAB-788C-4FC9-95AF-F8A4F81E3804}"/>
              </a:ext>
            </a:extLst>
          </p:cNvPr>
          <p:cNvSpPr/>
          <p:nvPr/>
        </p:nvSpPr>
        <p:spPr>
          <a:xfrm>
            <a:off x="214586" y="1163059"/>
            <a:ext cx="4753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000" dirty="0">
                <a:solidFill>
                  <a:srgbClr val="000000"/>
                </a:solidFill>
              </a:rPr>
              <a:t>1. </a:t>
            </a:r>
            <a:r>
              <a:rPr lang="ru-RU" altLang="ru-RU" sz="2000" dirty="0">
                <a:solidFill>
                  <a:srgbClr val="000000"/>
                </a:solidFill>
              </a:rPr>
              <a:t>Научные статьи </a:t>
            </a:r>
            <a:r>
              <a:rPr lang="en-US" altLang="ru-RU" sz="2000" dirty="0">
                <a:solidFill>
                  <a:srgbClr val="000000"/>
                </a:solidFill>
              </a:rPr>
              <a:t>Web of Science</a:t>
            </a:r>
            <a:r>
              <a:rPr lang="ru-RU" altLang="ru-RU" sz="2000" dirty="0">
                <a:solidFill>
                  <a:srgbClr val="000000"/>
                </a:solidFill>
              </a:rPr>
              <a:t> и </a:t>
            </a:r>
            <a:r>
              <a:rPr lang="en-US" altLang="ru-RU" sz="2000" dirty="0">
                <a:solidFill>
                  <a:srgbClr val="000000"/>
                </a:solidFill>
              </a:rPr>
              <a:t>Scopus</a:t>
            </a:r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9BFFA4-CCEB-4142-89C1-00840964FD47}"/>
              </a:ext>
            </a:extLst>
          </p:cNvPr>
          <p:cNvSpPr/>
          <p:nvPr/>
        </p:nvSpPr>
        <p:spPr>
          <a:xfrm>
            <a:off x="214586" y="1602812"/>
            <a:ext cx="84455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P.L. Ivanov</a:t>
            </a:r>
            <a:r>
              <a:rPr lang="en-US" sz="1600" dirty="0">
                <a:solidFill>
                  <a:srgbClr val="000000"/>
                </a:solidFill>
              </a:rPr>
              <a:t>, I.I.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Sakharov, Pumping of Mg donor centers // Physics and Astronomy - 2020, Vol. 56, No. 2, pp. 456-459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I.I.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Sakharov, </a:t>
            </a:r>
            <a:r>
              <a:rPr lang="en-US" sz="1600" b="1" dirty="0">
                <a:solidFill>
                  <a:srgbClr val="000000"/>
                </a:solidFill>
              </a:rPr>
              <a:t>P.L. Ivanov</a:t>
            </a:r>
            <a:r>
              <a:rPr lang="en-US" sz="1600" dirty="0">
                <a:solidFill>
                  <a:srgbClr val="000000"/>
                </a:solidFill>
              </a:rPr>
              <a:t>, Band discontinuity of InAlAs/InP heterojunction // Astronomy and Physics - 2019, Vol. 55, No. 1, pp. 455-458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98D81C8-4772-4F36-AAC6-D741BC33F5DF}"/>
              </a:ext>
            </a:extLst>
          </p:cNvPr>
          <p:cNvSpPr/>
          <p:nvPr/>
        </p:nvSpPr>
        <p:spPr>
          <a:xfrm>
            <a:off x="214586" y="2842045"/>
            <a:ext cx="2621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000" dirty="0">
                <a:solidFill>
                  <a:srgbClr val="000000"/>
                </a:solidFill>
              </a:rPr>
              <a:t>2. </a:t>
            </a:r>
            <a:r>
              <a:rPr lang="ru-RU" altLang="ru-RU" sz="2000" dirty="0">
                <a:solidFill>
                  <a:srgbClr val="000000"/>
                </a:solidFill>
              </a:rPr>
              <a:t>Научные статьи ВАК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45A830-5FEE-41CD-BC30-D3C83BBAEC07}"/>
              </a:ext>
            </a:extLst>
          </p:cNvPr>
          <p:cNvSpPr/>
          <p:nvPr/>
        </p:nvSpPr>
        <p:spPr>
          <a:xfrm>
            <a:off x="214586" y="3304512"/>
            <a:ext cx="8445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0000"/>
                </a:solidFill>
              </a:rPr>
              <a:t>П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  <a:r>
              <a:rPr lang="ru-RU" sz="1600" b="1" dirty="0">
                <a:solidFill>
                  <a:srgbClr val="000000"/>
                </a:solidFill>
              </a:rPr>
              <a:t>Л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  <a:r>
              <a:rPr lang="ru-RU" sz="1600" b="1" dirty="0">
                <a:solidFill>
                  <a:srgbClr val="000000"/>
                </a:solidFill>
              </a:rPr>
              <a:t>Иванов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И.И. Сахаров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Оптические свойства гетероструктур с областью умножения на основе </a:t>
            </a:r>
            <a:r>
              <a:rPr lang="en-US" sz="1600" dirty="0">
                <a:solidFill>
                  <a:srgbClr val="000000"/>
                </a:solidFill>
              </a:rPr>
              <a:t>InAlAs</a:t>
            </a:r>
            <a:r>
              <a:rPr lang="ru-RU" sz="1600" dirty="0">
                <a:solidFill>
                  <a:srgbClr val="000000"/>
                </a:solidFill>
              </a:rPr>
              <a:t>, полученных методом газофазной эпитаксии </a:t>
            </a:r>
            <a:r>
              <a:rPr lang="en-US" sz="1600" dirty="0">
                <a:solidFill>
                  <a:srgbClr val="000000"/>
                </a:solidFill>
              </a:rPr>
              <a:t> // </a:t>
            </a:r>
            <a:r>
              <a:rPr lang="ru-RU" sz="1600" dirty="0">
                <a:solidFill>
                  <a:srgbClr val="000000"/>
                </a:solidFill>
              </a:rPr>
              <a:t>Успехи прикладных наук </a:t>
            </a:r>
            <a:r>
              <a:rPr lang="en-US" sz="1600" dirty="0">
                <a:solidFill>
                  <a:srgbClr val="000000"/>
                </a:solidFill>
              </a:rPr>
              <a:t>- 2020, </a:t>
            </a:r>
            <a:r>
              <a:rPr lang="ru-RU" sz="1600" dirty="0">
                <a:solidFill>
                  <a:srgbClr val="000000"/>
                </a:solidFill>
              </a:rPr>
              <a:t>Т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ru-RU" sz="16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ru-RU" sz="1600" dirty="0">
                <a:solidFill>
                  <a:srgbClr val="000000"/>
                </a:solidFill>
              </a:rPr>
              <a:t>№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ru-RU" sz="1600" dirty="0">
                <a:solidFill>
                  <a:srgbClr val="000000"/>
                </a:solidFill>
              </a:rPr>
              <a:t>5</a:t>
            </a:r>
            <a:r>
              <a:rPr lang="en-US" sz="1600" dirty="0">
                <a:solidFill>
                  <a:srgbClr val="000000"/>
                </a:solidFill>
              </a:rPr>
              <a:t>, pp. </a:t>
            </a:r>
            <a:r>
              <a:rPr lang="ru-RU" sz="1600" dirty="0">
                <a:solidFill>
                  <a:srgbClr val="000000"/>
                </a:solidFill>
              </a:rPr>
              <a:t>320-326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86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5808</TotalTime>
  <Words>866</Words>
  <Application>Microsoft Office PowerPoint</Application>
  <PresentationFormat>Экран (16:9)</PresentationFormat>
  <Paragraphs>140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Cover</vt:lpstr>
      <vt:lpstr>1_Cover</vt:lpstr>
      <vt:lpstr>Аттестация аспиранта 2-го года обучения Петра Львовича Иванова   Влияние легирования примесью магния области умножения на выходные характеристики лавинного фотодетектора  01.04.10 – Физика полупроводников  научный руководитель: Иван Игнатьевич Сахаров, д.ф.-м.н., профессор, профессор ФЛФО</vt:lpstr>
      <vt:lpstr>Презентация PowerPoint</vt:lpstr>
      <vt:lpstr>Глава I Аналитический обзор литературы (готовность 60%) 1.1 Технологии легирования 1.2 Внедрение примеси и дефекты 1.3 Другие примеси p-типа Глава II. Разработка экспериментальной установки для проведения легирования обработки (готовность 50%) 2.1 Технология газофазной эпитаксии 2.2 Разработка оснастки для реактора 2.3 Калибровочные образцы</vt:lpstr>
      <vt:lpstr>Выполнение плана работ</vt:lpstr>
      <vt:lpstr>План работ на 3-й год</vt:lpstr>
      <vt:lpstr>Презентация PowerPoint</vt:lpstr>
      <vt:lpstr>Презентация PowerPoint</vt:lpstr>
      <vt:lpstr>Показатели результативности</vt:lpstr>
      <vt:lpstr>Выходные данные публикаций </vt:lpstr>
      <vt:lpstr>Выходные данные публикаций </vt:lpstr>
      <vt:lpstr>Проекты и награды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Колодезный Евгений Сергеевич</cp:lastModifiedBy>
  <cp:revision>158</cp:revision>
  <dcterms:created xsi:type="dcterms:W3CDTF">2014-06-27T12:30:22Z</dcterms:created>
  <dcterms:modified xsi:type="dcterms:W3CDTF">2020-06-15T21:02:12Z</dcterms:modified>
</cp:coreProperties>
</file>