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5"/>
    <p:sldMasterId id="2147483654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95">
          <p15:clr>
            <a:srgbClr val="A4A3A4"/>
          </p15:clr>
        </p15:guide>
        <p15:guide id="2" pos="2874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9" roundtripDataSignature="AMtx7mhzl6Fn/Boa8mecM2XwzVchRHMg4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FB7928A0-B838-47BA-8443-9290DA7BC1B8}">
  <a:tblStyle styleId="{FB7928A0-B838-47BA-8443-9290DA7BC1B8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6E7F1"/>
          </a:solidFill>
        </a:fill>
      </a:tcStyle>
    </a:wholeTbl>
    <a:band1H>
      <a:tcTxStyle/>
      <a:tcStyle>
        <a:fill>
          <a:solidFill>
            <a:srgbClr val="CACCE2"/>
          </a:solidFill>
        </a:fill>
      </a:tcStyle>
    </a:band1H>
    <a:band2H>
      <a:tcTxStyle/>
    </a:band2H>
    <a:band1V>
      <a:tcTxStyle/>
      <a:tcStyle>
        <a:fill>
          <a:solidFill>
            <a:srgbClr val="CACCE2"/>
          </a:solidFill>
        </a:fill>
      </a:tcStyle>
    </a:band1V>
    <a:band2V>
      <a:tcTxStyle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dk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dk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dk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dk1"/>
          </a:solidFill>
        </a:fill>
      </a:tcStyle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95" orient="horz"/>
        <p:guide pos="2874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15" Type="http://schemas.openxmlformats.org/officeDocument/2006/relationships/slide" Target="slides/slide8.xml"/><Relationship Id="rId14" Type="http://schemas.openxmlformats.org/officeDocument/2006/relationships/slide" Target="slides/slide7.xml"/><Relationship Id="rId17" Type="http://schemas.openxmlformats.org/officeDocument/2006/relationships/slide" Target="slides/slide10.xml"/><Relationship Id="rId16" Type="http://schemas.openxmlformats.org/officeDocument/2006/relationships/slide" Target="slides/slide9.xml"/><Relationship Id="rId5" Type="http://schemas.openxmlformats.org/officeDocument/2006/relationships/slideMaster" Target="slideMasters/slideMaster1.xml"/><Relationship Id="rId19" Type="http://customschemas.google.com/relationships/presentationmetadata" Target="metadata"/><Relationship Id="rId6" Type="http://schemas.openxmlformats.org/officeDocument/2006/relationships/slideMaster" Target="slideMasters/slideMaster2.xml"/><Relationship Id="rId18" Type="http://schemas.openxmlformats.org/officeDocument/2006/relationships/slide" Target="slides/slide1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ru-RU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dc7297919a_0_1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gdc7297919a_0_15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1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dc7297919a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gdc7297919a_0_2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dc7297919a_0_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gdc7297919a_0_8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9" name="Google Shape;89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dabef9c6d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0" name="Google Shape;100;gdabef9c6d1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dc7297919a_0_1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gdc7297919a_0_14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>
  <p:cSld name="1_Title Slid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4"/>
          <p:cNvSpPr txBox="1"/>
          <p:nvPr>
            <p:ph idx="1" type="subTitle"/>
          </p:nvPr>
        </p:nvSpPr>
        <p:spPr>
          <a:xfrm>
            <a:off x="1371600" y="4599335"/>
            <a:ext cx="6400800" cy="2285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  <a:defRPr sz="1200">
                <a:solidFill>
                  <a:schemeClr val="lt1"/>
                </a:solidFill>
              </a:defRPr>
            </a:lvl1pPr>
            <a:lvl2pPr lvl="1" algn="ctr">
              <a:spcBef>
                <a:spcPts val="400"/>
              </a:spcBef>
              <a:spcAft>
                <a:spcPts val="0"/>
              </a:spcAft>
              <a:buClr>
                <a:srgbClr val="888CC5"/>
              </a:buClr>
              <a:buSzPts val="2000"/>
              <a:buNone/>
              <a:defRPr>
                <a:solidFill>
                  <a:srgbClr val="888CC5"/>
                </a:solidFill>
              </a:defRPr>
            </a:lvl2pPr>
            <a:lvl3pPr lvl="2" algn="ctr">
              <a:spcBef>
                <a:spcPts val="320"/>
              </a:spcBef>
              <a:spcAft>
                <a:spcPts val="0"/>
              </a:spcAft>
              <a:buClr>
                <a:srgbClr val="888CC5"/>
              </a:buClr>
              <a:buSzPts val="1600"/>
              <a:buNone/>
              <a:defRPr>
                <a:solidFill>
                  <a:srgbClr val="888CC5"/>
                </a:solidFill>
              </a:defRPr>
            </a:lvl3pPr>
            <a:lvl4pPr lvl="3" algn="ctr">
              <a:spcBef>
                <a:spcPts val="320"/>
              </a:spcBef>
              <a:spcAft>
                <a:spcPts val="0"/>
              </a:spcAft>
              <a:buClr>
                <a:srgbClr val="888CC5"/>
              </a:buClr>
              <a:buSzPts val="1600"/>
              <a:buNone/>
              <a:defRPr>
                <a:solidFill>
                  <a:srgbClr val="888CC5"/>
                </a:solidFill>
              </a:defRPr>
            </a:lvl4pPr>
            <a:lvl5pPr lvl="4" algn="ctr">
              <a:spcBef>
                <a:spcPts val="320"/>
              </a:spcBef>
              <a:spcAft>
                <a:spcPts val="0"/>
              </a:spcAft>
              <a:buClr>
                <a:srgbClr val="888CC5"/>
              </a:buClr>
              <a:buSzPts val="1600"/>
              <a:buNone/>
              <a:defRPr>
                <a:solidFill>
                  <a:srgbClr val="888CC5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CC5"/>
              </a:buClr>
              <a:buSzPts val="2000"/>
              <a:buNone/>
              <a:defRPr>
                <a:solidFill>
                  <a:srgbClr val="888CC5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CC5"/>
              </a:buClr>
              <a:buSzPts val="2000"/>
              <a:buNone/>
              <a:defRPr>
                <a:solidFill>
                  <a:srgbClr val="888CC5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CC5"/>
              </a:buClr>
              <a:buSzPts val="2000"/>
              <a:buNone/>
              <a:defRPr>
                <a:solidFill>
                  <a:srgbClr val="888CC5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CC5"/>
              </a:buClr>
              <a:buSzPts val="2000"/>
              <a:buNone/>
              <a:defRPr>
                <a:solidFill>
                  <a:srgbClr val="888CC5"/>
                </a:solidFill>
              </a:defRPr>
            </a:lvl9pPr>
          </a:lstStyle>
          <a:p/>
        </p:txBody>
      </p:sp>
      <p:sp>
        <p:nvSpPr>
          <p:cNvPr id="15" name="Google Shape;15;p14"/>
          <p:cNvSpPr txBox="1"/>
          <p:nvPr/>
        </p:nvSpPr>
        <p:spPr>
          <a:xfrm>
            <a:off x="5098416" y="490274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14"/>
          <p:cNvSpPr txBox="1"/>
          <p:nvPr/>
        </p:nvSpPr>
        <p:spPr>
          <a:xfrm>
            <a:off x="5910801" y="427239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7;p14"/>
          <p:cNvSpPr txBox="1"/>
          <p:nvPr>
            <p:ph type="title"/>
          </p:nvPr>
        </p:nvSpPr>
        <p:spPr>
          <a:xfrm>
            <a:off x="1371600" y="2926326"/>
            <a:ext cx="6400800" cy="7057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  <a:defRPr b="0" sz="3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14"/>
          <p:cNvSpPr txBox="1"/>
          <p:nvPr>
            <p:ph idx="2" type="body"/>
          </p:nvPr>
        </p:nvSpPr>
        <p:spPr>
          <a:xfrm>
            <a:off x="1371600" y="3637205"/>
            <a:ext cx="6400800" cy="4629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libri"/>
              <a:buNone/>
              <a:defRPr sz="16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/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gdc7297919a_0_177"/>
          <p:cNvSpPr/>
          <p:nvPr>
            <p:ph idx="2" type="pic"/>
          </p:nvPr>
        </p:nvSpPr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4" name="Google Shape;54;gdc7297919a_0_177"/>
          <p:cNvSpPr txBox="1"/>
          <p:nvPr>
            <p:ph type="title"/>
          </p:nvPr>
        </p:nvSpPr>
        <p:spPr>
          <a:xfrm>
            <a:off x="743140" y="927382"/>
            <a:ext cx="2713200" cy="164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Calibri"/>
              <a:buNone/>
              <a:defRPr sz="2800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">
  <p:cSld name="Custom Layou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5"/>
          <p:cNvSpPr txBox="1"/>
          <p:nvPr>
            <p:ph type="title"/>
          </p:nvPr>
        </p:nvSpPr>
        <p:spPr>
          <a:xfrm>
            <a:off x="764693" y="997421"/>
            <a:ext cx="5965438" cy="148896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b="0"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5"/>
          <p:cNvSpPr txBox="1"/>
          <p:nvPr>
            <p:ph idx="1" type="body"/>
          </p:nvPr>
        </p:nvSpPr>
        <p:spPr>
          <a:xfrm>
            <a:off x="765697" y="2571750"/>
            <a:ext cx="5965825" cy="1652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/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Финал">
  <p:cSld name="Финал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6"/>
          <p:cNvSpPr txBox="1"/>
          <p:nvPr>
            <p:ph type="title"/>
          </p:nvPr>
        </p:nvSpPr>
        <p:spPr>
          <a:xfrm>
            <a:off x="457200" y="2010279"/>
            <a:ext cx="8229600" cy="620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  <a:defRPr sz="3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16"/>
          <p:cNvSpPr txBox="1"/>
          <p:nvPr>
            <p:ph idx="1" type="body"/>
          </p:nvPr>
        </p:nvSpPr>
        <p:spPr>
          <a:xfrm>
            <a:off x="457200" y="2787704"/>
            <a:ext cx="8229600" cy="5941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Calibri"/>
              <a:buNone/>
              <a:defRPr>
                <a:solidFill>
                  <a:srgbClr val="FFFFFF"/>
                </a:solidFill>
              </a:defRPr>
            </a:lvl1pPr>
            <a:lvl2pPr indent="-228600" lvl="1" marL="914400" algn="ctr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Calibri"/>
              <a:buNone/>
              <a:defRPr>
                <a:solidFill>
                  <a:srgbClr val="FFFFFF"/>
                </a:solidFill>
              </a:defRPr>
            </a:lvl2pPr>
            <a:lvl3pPr indent="-228600" lvl="2" marL="1371600" algn="ctr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Calibri"/>
              <a:buNone/>
              <a:defRPr>
                <a:solidFill>
                  <a:srgbClr val="FFFFFF"/>
                </a:solidFill>
              </a:defRPr>
            </a:lvl3pPr>
            <a:lvl4pPr indent="-228600" lvl="3" marL="1828800" algn="ctr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Calibri"/>
              <a:buNone/>
              <a:defRPr>
                <a:solidFill>
                  <a:srgbClr val="FFFFFF"/>
                </a:solidFill>
              </a:defRPr>
            </a:lvl4pPr>
            <a:lvl5pPr indent="-228600" lvl="4" marL="2286000" algn="ctr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Calibri"/>
              <a:buNone/>
              <a:defRPr>
                <a:solidFill>
                  <a:srgbClr val="FFFFFF"/>
                </a:solidFill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7"/>
          <p:cNvSpPr txBox="1"/>
          <p:nvPr>
            <p:ph idx="1" type="subTitle"/>
          </p:nvPr>
        </p:nvSpPr>
        <p:spPr>
          <a:xfrm>
            <a:off x="1371600" y="4599335"/>
            <a:ext cx="6400800" cy="2285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  <a:defRPr sz="1200">
                <a:solidFill>
                  <a:schemeClr val="lt1"/>
                </a:solidFill>
              </a:defRPr>
            </a:lvl1pPr>
            <a:lvl2pPr lvl="1" algn="ctr">
              <a:spcBef>
                <a:spcPts val="400"/>
              </a:spcBef>
              <a:spcAft>
                <a:spcPts val="0"/>
              </a:spcAft>
              <a:buClr>
                <a:srgbClr val="888CC5"/>
              </a:buClr>
              <a:buSzPts val="2000"/>
              <a:buNone/>
              <a:defRPr>
                <a:solidFill>
                  <a:srgbClr val="888CC5"/>
                </a:solidFill>
              </a:defRPr>
            </a:lvl2pPr>
            <a:lvl3pPr lvl="2" algn="ctr">
              <a:spcBef>
                <a:spcPts val="320"/>
              </a:spcBef>
              <a:spcAft>
                <a:spcPts val="0"/>
              </a:spcAft>
              <a:buClr>
                <a:srgbClr val="888CC5"/>
              </a:buClr>
              <a:buSzPts val="1600"/>
              <a:buNone/>
              <a:defRPr>
                <a:solidFill>
                  <a:srgbClr val="888CC5"/>
                </a:solidFill>
              </a:defRPr>
            </a:lvl3pPr>
            <a:lvl4pPr lvl="3" algn="ctr">
              <a:spcBef>
                <a:spcPts val="320"/>
              </a:spcBef>
              <a:spcAft>
                <a:spcPts val="0"/>
              </a:spcAft>
              <a:buClr>
                <a:srgbClr val="888CC5"/>
              </a:buClr>
              <a:buSzPts val="1600"/>
              <a:buNone/>
              <a:defRPr>
                <a:solidFill>
                  <a:srgbClr val="888CC5"/>
                </a:solidFill>
              </a:defRPr>
            </a:lvl4pPr>
            <a:lvl5pPr lvl="4" algn="ctr">
              <a:spcBef>
                <a:spcPts val="320"/>
              </a:spcBef>
              <a:spcAft>
                <a:spcPts val="0"/>
              </a:spcAft>
              <a:buClr>
                <a:srgbClr val="888CC5"/>
              </a:buClr>
              <a:buSzPts val="1600"/>
              <a:buNone/>
              <a:defRPr>
                <a:solidFill>
                  <a:srgbClr val="888CC5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CC5"/>
              </a:buClr>
              <a:buSzPts val="2000"/>
              <a:buNone/>
              <a:defRPr>
                <a:solidFill>
                  <a:srgbClr val="888CC5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CC5"/>
              </a:buClr>
              <a:buSzPts val="2000"/>
              <a:buNone/>
              <a:defRPr>
                <a:solidFill>
                  <a:srgbClr val="888CC5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CC5"/>
              </a:buClr>
              <a:buSzPts val="2000"/>
              <a:buNone/>
              <a:defRPr>
                <a:solidFill>
                  <a:srgbClr val="888CC5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CC5"/>
              </a:buClr>
              <a:buSzPts val="2000"/>
              <a:buNone/>
              <a:defRPr>
                <a:solidFill>
                  <a:srgbClr val="888CC5"/>
                </a:solidFill>
              </a:defRPr>
            </a:lvl9pPr>
          </a:lstStyle>
          <a:p/>
        </p:txBody>
      </p:sp>
      <p:sp>
        <p:nvSpPr>
          <p:cNvPr id="27" name="Google Shape;27;p17"/>
          <p:cNvSpPr txBox="1"/>
          <p:nvPr/>
        </p:nvSpPr>
        <p:spPr>
          <a:xfrm>
            <a:off x="5098416" y="490274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Google Shape;28;p17"/>
          <p:cNvSpPr txBox="1"/>
          <p:nvPr/>
        </p:nvSpPr>
        <p:spPr>
          <a:xfrm>
            <a:off x="5910801" y="427239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8"/>
          <p:cNvSpPr/>
          <p:nvPr>
            <p:ph idx="2" type="pic"/>
          </p:nvPr>
        </p:nvSpPr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1" name="Google Shape;31;p18"/>
          <p:cNvSpPr txBox="1"/>
          <p:nvPr>
            <p:ph type="title"/>
          </p:nvPr>
        </p:nvSpPr>
        <p:spPr>
          <a:xfrm>
            <a:off x="743140" y="927382"/>
            <a:ext cx="2713244" cy="16443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Calibri"/>
              <a:buNone/>
              <a:defRPr sz="28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>
  <p:cSld name="1_Title Slide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gdc7297919a_0_161"/>
          <p:cNvSpPr txBox="1"/>
          <p:nvPr>
            <p:ph idx="1" type="subTitle"/>
          </p:nvPr>
        </p:nvSpPr>
        <p:spPr>
          <a:xfrm>
            <a:off x="1371600" y="4599335"/>
            <a:ext cx="6400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ctr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  <a:defRPr sz="1200">
                <a:solidFill>
                  <a:schemeClr val="lt1"/>
                </a:solidFill>
              </a:defRPr>
            </a:lvl1pPr>
            <a:lvl2pPr lvl="1" rtl="0" algn="ctr">
              <a:spcBef>
                <a:spcPts val="400"/>
              </a:spcBef>
              <a:spcAft>
                <a:spcPts val="0"/>
              </a:spcAft>
              <a:buClr>
                <a:srgbClr val="888CC5"/>
              </a:buClr>
              <a:buSzPts val="2000"/>
              <a:buNone/>
              <a:defRPr>
                <a:solidFill>
                  <a:srgbClr val="888CC5"/>
                </a:solidFill>
              </a:defRPr>
            </a:lvl2pPr>
            <a:lvl3pPr lvl="2" rtl="0" algn="ctr">
              <a:spcBef>
                <a:spcPts val="320"/>
              </a:spcBef>
              <a:spcAft>
                <a:spcPts val="0"/>
              </a:spcAft>
              <a:buClr>
                <a:srgbClr val="888CC5"/>
              </a:buClr>
              <a:buSzPts val="1600"/>
              <a:buNone/>
              <a:defRPr>
                <a:solidFill>
                  <a:srgbClr val="888CC5"/>
                </a:solidFill>
              </a:defRPr>
            </a:lvl3pPr>
            <a:lvl4pPr lvl="3" rtl="0" algn="ctr">
              <a:spcBef>
                <a:spcPts val="320"/>
              </a:spcBef>
              <a:spcAft>
                <a:spcPts val="0"/>
              </a:spcAft>
              <a:buClr>
                <a:srgbClr val="888CC5"/>
              </a:buClr>
              <a:buSzPts val="1600"/>
              <a:buNone/>
              <a:defRPr>
                <a:solidFill>
                  <a:srgbClr val="888CC5"/>
                </a:solidFill>
              </a:defRPr>
            </a:lvl4pPr>
            <a:lvl5pPr lvl="4" rtl="0" algn="ctr">
              <a:spcBef>
                <a:spcPts val="320"/>
              </a:spcBef>
              <a:spcAft>
                <a:spcPts val="0"/>
              </a:spcAft>
              <a:buClr>
                <a:srgbClr val="888CC5"/>
              </a:buClr>
              <a:buSzPts val="1600"/>
              <a:buNone/>
              <a:defRPr>
                <a:solidFill>
                  <a:srgbClr val="888CC5"/>
                </a:solidFill>
              </a:defRPr>
            </a:lvl5pPr>
            <a:lvl6pPr lvl="5" rtl="0" algn="ctr">
              <a:spcBef>
                <a:spcPts val="400"/>
              </a:spcBef>
              <a:spcAft>
                <a:spcPts val="0"/>
              </a:spcAft>
              <a:buClr>
                <a:srgbClr val="888CC5"/>
              </a:buClr>
              <a:buSzPts val="2000"/>
              <a:buNone/>
              <a:defRPr>
                <a:solidFill>
                  <a:srgbClr val="888CC5"/>
                </a:solidFill>
              </a:defRPr>
            </a:lvl6pPr>
            <a:lvl7pPr lvl="6" rtl="0" algn="ctr">
              <a:spcBef>
                <a:spcPts val="400"/>
              </a:spcBef>
              <a:spcAft>
                <a:spcPts val="0"/>
              </a:spcAft>
              <a:buClr>
                <a:srgbClr val="888CC5"/>
              </a:buClr>
              <a:buSzPts val="2000"/>
              <a:buNone/>
              <a:defRPr>
                <a:solidFill>
                  <a:srgbClr val="888CC5"/>
                </a:solidFill>
              </a:defRPr>
            </a:lvl7pPr>
            <a:lvl8pPr lvl="7" rtl="0" algn="ctr">
              <a:spcBef>
                <a:spcPts val="400"/>
              </a:spcBef>
              <a:spcAft>
                <a:spcPts val="0"/>
              </a:spcAft>
              <a:buClr>
                <a:srgbClr val="888CC5"/>
              </a:buClr>
              <a:buSzPts val="2000"/>
              <a:buNone/>
              <a:defRPr>
                <a:solidFill>
                  <a:srgbClr val="888CC5"/>
                </a:solidFill>
              </a:defRPr>
            </a:lvl8pPr>
            <a:lvl9pPr lvl="8" rtl="0" algn="ctr">
              <a:spcBef>
                <a:spcPts val="400"/>
              </a:spcBef>
              <a:spcAft>
                <a:spcPts val="0"/>
              </a:spcAft>
              <a:buClr>
                <a:srgbClr val="888CC5"/>
              </a:buClr>
              <a:buSzPts val="2000"/>
              <a:buNone/>
              <a:defRPr>
                <a:solidFill>
                  <a:srgbClr val="888CC5"/>
                </a:solidFill>
              </a:defRPr>
            </a:lvl9pPr>
          </a:lstStyle>
          <a:p/>
        </p:txBody>
      </p:sp>
      <p:sp>
        <p:nvSpPr>
          <p:cNvPr id="38" name="Google Shape;38;gdc7297919a_0_161"/>
          <p:cNvSpPr txBox="1"/>
          <p:nvPr/>
        </p:nvSpPr>
        <p:spPr>
          <a:xfrm>
            <a:off x="5098416" y="490274"/>
            <a:ext cx="1848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" name="Google Shape;39;gdc7297919a_0_161"/>
          <p:cNvSpPr txBox="1"/>
          <p:nvPr/>
        </p:nvSpPr>
        <p:spPr>
          <a:xfrm>
            <a:off x="5910801" y="427239"/>
            <a:ext cx="1848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" name="Google Shape;40;gdc7297919a_0_161"/>
          <p:cNvSpPr txBox="1"/>
          <p:nvPr>
            <p:ph type="title"/>
          </p:nvPr>
        </p:nvSpPr>
        <p:spPr>
          <a:xfrm>
            <a:off x="1371600" y="2926326"/>
            <a:ext cx="6400800" cy="705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  <a:defRPr b="0" sz="32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gdc7297919a_0_161"/>
          <p:cNvSpPr txBox="1"/>
          <p:nvPr>
            <p:ph idx="2" type="body"/>
          </p:nvPr>
        </p:nvSpPr>
        <p:spPr>
          <a:xfrm>
            <a:off x="1371600" y="3637205"/>
            <a:ext cx="6400800" cy="46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0" algn="ctr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libri"/>
              <a:buNone/>
              <a:defRPr sz="1600">
                <a:solidFill>
                  <a:schemeClr val="lt1"/>
                </a:solidFill>
              </a:defRPr>
            </a:lvl1pPr>
            <a:lvl2pPr indent="-228600" lvl="1" marL="914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/>
            </a:lvl2pPr>
            <a:lvl3pPr indent="-228600" lvl="2" marL="13716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/>
            </a:lvl3pPr>
            <a:lvl4pPr indent="-228600" lvl="3" marL="1828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/>
            </a:lvl4pPr>
            <a:lvl5pPr indent="-228600" lvl="4" marL="22860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">
  <p:cSld name="Custom Layou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gdc7297919a_0_167"/>
          <p:cNvSpPr txBox="1"/>
          <p:nvPr>
            <p:ph type="title"/>
          </p:nvPr>
        </p:nvSpPr>
        <p:spPr>
          <a:xfrm>
            <a:off x="764693" y="997421"/>
            <a:ext cx="5965500" cy="1488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b="0"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gdc7297919a_0_167"/>
          <p:cNvSpPr txBox="1"/>
          <p:nvPr>
            <p:ph idx="1" type="body"/>
          </p:nvPr>
        </p:nvSpPr>
        <p:spPr>
          <a:xfrm>
            <a:off x="765697" y="2571750"/>
            <a:ext cx="5965800" cy="165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/>
            </a:lvl1pPr>
            <a:lvl2pPr indent="-228600" lvl="1" marL="914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/>
            </a:lvl2pPr>
            <a:lvl3pPr indent="-228600" lvl="2" marL="13716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/>
            </a:lvl3pPr>
            <a:lvl4pPr indent="-228600" lvl="3" marL="1828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/>
            </a:lvl4pPr>
            <a:lvl5pPr indent="-228600" lvl="4" marL="22860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Финал">
  <p:cSld name="Финал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gdc7297919a_0_170"/>
          <p:cNvSpPr txBox="1"/>
          <p:nvPr>
            <p:ph type="title"/>
          </p:nvPr>
        </p:nvSpPr>
        <p:spPr>
          <a:xfrm>
            <a:off x="457200" y="2010279"/>
            <a:ext cx="8229600" cy="62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  <a:defRPr sz="32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gdc7297919a_0_170"/>
          <p:cNvSpPr txBox="1"/>
          <p:nvPr>
            <p:ph idx="1" type="body"/>
          </p:nvPr>
        </p:nvSpPr>
        <p:spPr>
          <a:xfrm>
            <a:off x="457200" y="2787704"/>
            <a:ext cx="8229600" cy="59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0" algn="ctr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Calibri"/>
              <a:buNone/>
              <a:defRPr>
                <a:solidFill>
                  <a:srgbClr val="FFFFFF"/>
                </a:solidFill>
              </a:defRPr>
            </a:lvl1pPr>
            <a:lvl2pPr indent="-228600" lvl="1" marL="914400" rtl="0" algn="ctr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Calibri"/>
              <a:buNone/>
              <a:defRPr>
                <a:solidFill>
                  <a:srgbClr val="FFFFFF"/>
                </a:solidFill>
              </a:defRPr>
            </a:lvl2pPr>
            <a:lvl3pPr indent="-228600" lvl="2" marL="1371600" rtl="0" algn="ctr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Calibri"/>
              <a:buNone/>
              <a:defRPr>
                <a:solidFill>
                  <a:srgbClr val="FFFFFF"/>
                </a:solidFill>
              </a:defRPr>
            </a:lvl3pPr>
            <a:lvl4pPr indent="-228600" lvl="3" marL="1828800" rtl="0" algn="ctr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Calibri"/>
              <a:buNone/>
              <a:defRPr>
                <a:solidFill>
                  <a:srgbClr val="FFFFFF"/>
                </a:solidFill>
              </a:defRPr>
            </a:lvl4pPr>
            <a:lvl5pPr indent="-228600" lvl="4" marL="2286000" rtl="0" algn="ctr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Calibri"/>
              <a:buNone/>
              <a:defRPr>
                <a:solidFill>
                  <a:srgbClr val="FFFFFF"/>
                </a:solidFill>
              </a:defRPr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gdc7297919a_0_173"/>
          <p:cNvSpPr txBox="1"/>
          <p:nvPr>
            <p:ph idx="1" type="subTitle"/>
          </p:nvPr>
        </p:nvSpPr>
        <p:spPr>
          <a:xfrm>
            <a:off x="1371600" y="4599335"/>
            <a:ext cx="6400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ctr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  <a:defRPr sz="1200">
                <a:solidFill>
                  <a:schemeClr val="lt1"/>
                </a:solidFill>
              </a:defRPr>
            </a:lvl1pPr>
            <a:lvl2pPr lvl="1" rtl="0" algn="ctr">
              <a:spcBef>
                <a:spcPts val="400"/>
              </a:spcBef>
              <a:spcAft>
                <a:spcPts val="0"/>
              </a:spcAft>
              <a:buClr>
                <a:srgbClr val="888CC5"/>
              </a:buClr>
              <a:buSzPts val="2000"/>
              <a:buNone/>
              <a:defRPr>
                <a:solidFill>
                  <a:srgbClr val="888CC5"/>
                </a:solidFill>
              </a:defRPr>
            </a:lvl2pPr>
            <a:lvl3pPr lvl="2" rtl="0" algn="ctr">
              <a:spcBef>
                <a:spcPts val="320"/>
              </a:spcBef>
              <a:spcAft>
                <a:spcPts val="0"/>
              </a:spcAft>
              <a:buClr>
                <a:srgbClr val="888CC5"/>
              </a:buClr>
              <a:buSzPts val="1600"/>
              <a:buNone/>
              <a:defRPr>
                <a:solidFill>
                  <a:srgbClr val="888CC5"/>
                </a:solidFill>
              </a:defRPr>
            </a:lvl3pPr>
            <a:lvl4pPr lvl="3" rtl="0" algn="ctr">
              <a:spcBef>
                <a:spcPts val="320"/>
              </a:spcBef>
              <a:spcAft>
                <a:spcPts val="0"/>
              </a:spcAft>
              <a:buClr>
                <a:srgbClr val="888CC5"/>
              </a:buClr>
              <a:buSzPts val="1600"/>
              <a:buNone/>
              <a:defRPr>
                <a:solidFill>
                  <a:srgbClr val="888CC5"/>
                </a:solidFill>
              </a:defRPr>
            </a:lvl4pPr>
            <a:lvl5pPr lvl="4" rtl="0" algn="ctr">
              <a:spcBef>
                <a:spcPts val="320"/>
              </a:spcBef>
              <a:spcAft>
                <a:spcPts val="0"/>
              </a:spcAft>
              <a:buClr>
                <a:srgbClr val="888CC5"/>
              </a:buClr>
              <a:buSzPts val="1600"/>
              <a:buNone/>
              <a:defRPr>
                <a:solidFill>
                  <a:srgbClr val="888CC5"/>
                </a:solidFill>
              </a:defRPr>
            </a:lvl5pPr>
            <a:lvl6pPr lvl="5" rtl="0" algn="ctr">
              <a:spcBef>
                <a:spcPts val="400"/>
              </a:spcBef>
              <a:spcAft>
                <a:spcPts val="0"/>
              </a:spcAft>
              <a:buClr>
                <a:srgbClr val="888CC5"/>
              </a:buClr>
              <a:buSzPts val="2000"/>
              <a:buNone/>
              <a:defRPr>
                <a:solidFill>
                  <a:srgbClr val="888CC5"/>
                </a:solidFill>
              </a:defRPr>
            </a:lvl6pPr>
            <a:lvl7pPr lvl="6" rtl="0" algn="ctr">
              <a:spcBef>
                <a:spcPts val="400"/>
              </a:spcBef>
              <a:spcAft>
                <a:spcPts val="0"/>
              </a:spcAft>
              <a:buClr>
                <a:srgbClr val="888CC5"/>
              </a:buClr>
              <a:buSzPts val="2000"/>
              <a:buNone/>
              <a:defRPr>
                <a:solidFill>
                  <a:srgbClr val="888CC5"/>
                </a:solidFill>
              </a:defRPr>
            </a:lvl7pPr>
            <a:lvl8pPr lvl="7" rtl="0" algn="ctr">
              <a:spcBef>
                <a:spcPts val="400"/>
              </a:spcBef>
              <a:spcAft>
                <a:spcPts val="0"/>
              </a:spcAft>
              <a:buClr>
                <a:srgbClr val="888CC5"/>
              </a:buClr>
              <a:buSzPts val="2000"/>
              <a:buNone/>
              <a:defRPr>
                <a:solidFill>
                  <a:srgbClr val="888CC5"/>
                </a:solidFill>
              </a:defRPr>
            </a:lvl8pPr>
            <a:lvl9pPr lvl="8" rtl="0" algn="ctr">
              <a:spcBef>
                <a:spcPts val="400"/>
              </a:spcBef>
              <a:spcAft>
                <a:spcPts val="0"/>
              </a:spcAft>
              <a:buClr>
                <a:srgbClr val="888CC5"/>
              </a:buClr>
              <a:buSzPts val="2000"/>
              <a:buNone/>
              <a:defRPr>
                <a:solidFill>
                  <a:srgbClr val="888CC5"/>
                </a:solidFill>
              </a:defRPr>
            </a:lvl9pPr>
          </a:lstStyle>
          <a:p/>
        </p:txBody>
      </p:sp>
      <p:sp>
        <p:nvSpPr>
          <p:cNvPr id="50" name="Google Shape;50;gdc7297919a_0_173"/>
          <p:cNvSpPr txBox="1"/>
          <p:nvPr/>
        </p:nvSpPr>
        <p:spPr>
          <a:xfrm>
            <a:off x="5098416" y="490274"/>
            <a:ext cx="1848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" name="Google Shape;51;gdc7297919a_0_173"/>
          <p:cNvSpPr txBox="1"/>
          <p:nvPr/>
        </p:nvSpPr>
        <p:spPr>
          <a:xfrm>
            <a:off x="5910801" y="427239"/>
            <a:ext cx="1848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theme" Target="../theme/theme2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6.xml"/><Relationship Id="rId3" Type="http://schemas.openxmlformats.org/officeDocument/2006/relationships/slideLayout" Target="../slideLayouts/slideLayout7.xml"/><Relationship Id="rId4" Type="http://schemas.openxmlformats.org/officeDocument/2006/relationships/slideLayout" Target="../slideLayouts/slideLayout8.xml"/><Relationship Id="rId5" Type="http://schemas.openxmlformats.org/officeDocument/2006/relationships/slideLayout" Target="../slideLayouts/slideLayout9.xml"/><Relationship Id="rId6" Type="http://schemas.openxmlformats.org/officeDocument/2006/relationships/slideLayout" Target="../slideLayouts/slideLayout10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3"/>
          <p:cNvSpPr txBox="1"/>
          <p:nvPr>
            <p:ph type="title"/>
          </p:nvPr>
        </p:nvSpPr>
        <p:spPr>
          <a:xfrm>
            <a:off x="457200" y="927382"/>
            <a:ext cx="8229600" cy="620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  <a:defRPr b="1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3"/>
          <p:cNvSpPr txBox="1"/>
          <p:nvPr>
            <p:ph idx="1" type="body"/>
          </p:nvPr>
        </p:nvSpPr>
        <p:spPr>
          <a:xfrm>
            <a:off x="457200" y="1694948"/>
            <a:ext cx="8229600" cy="2899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56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3"/>
          <p:cNvSpPr txBox="1"/>
          <p:nvPr>
            <p:ph idx="11" type="ftr"/>
          </p:nvPr>
        </p:nvSpPr>
        <p:spPr>
          <a:xfrm>
            <a:off x="4030768" y="329462"/>
            <a:ext cx="4656032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gdc7297919a_0_157"/>
          <p:cNvSpPr txBox="1"/>
          <p:nvPr>
            <p:ph type="title"/>
          </p:nvPr>
        </p:nvSpPr>
        <p:spPr>
          <a:xfrm>
            <a:off x="457200" y="927382"/>
            <a:ext cx="8229600" cy="62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  <a:defRPr b="1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4" name="Google Shape;34;gdc7297919a_0_157"/>
          <p:cNvSpPr txBox="1"/>
          <p:nvPr>
            <p:ph idx="1" type="body"/>
          </p:nvPr>
        </p:nvSpPr>
        <p:spPr>
          <a:xfrm>
            <a:off x="457200" y="1694948"/>
            <a:ext cx="8229600" cy="289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56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Google Shape;35;gdc7297919a_0_157"/>
          <p:cNvSpPr txBox="1"/>
          <p:nvPr>
            <p:ph idx="11" type="ftr"/>
          </p:nvPr>
        </p:nvSpPr>
        <p:spPr>
          <a:xfrm>
            <a:off x="4030768" y="329462"/>
            <a:ext cx="4656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5" r:id="rId2"/>
    <p:sldLayoutId id="2147483656" r:id="rId3"/>
    <p:sldLayoutId id="2147483657" r:id="rId4"/>
    <p:sldLayoutId id="2147483658" r:id="rId5"/>
    <p:sldLayoutId id="2147483659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aspirantura.ifmo.ru/?main=23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aspirantura.ifmo.ru/?main=27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"/>
          <p:cNvSpPr txBox="1"/>
          <p:nvPr>
            <p:ph idx="2" type="body"/>
          </p:nvPr>
        </p:nvSpPr>
        <p:spPr>
          <a:xfrm>
            <a:off x="1323109" y="4627805"/>
            <a:ext cx="6400800" cy="4629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libri"/>
              <a:buNone/>
            </a:pPr>
            <a:r>
              <a:rPr lang="ru-RU"/>
              <a:t>2021</a:t>
            </a:r>
            <a:endParaRPr/>
          </a:p>
        </p:txBody>
      </p:sp>
      <p:sp>
        <p:nvSpPr>
          <p:cNvPr id="60" name="Google Shape;60;p1"/>
          <p:cNvSpPr txBox="1"/>
          <p:nvPr>
            <p:ph type="title"/>
          </p:nvPr>
        </p:nvSpPr>
        <p:spPr>
          <a:xfrm>
            <a:off x="601214" y="658728"/>
            <a:ext cx="7844590" cy="382604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</a:pPr>
            <a:r>
              <a:rPr lang="ru-RU" sz="2800"/>
              <a:t>Аттестация аспиранта 3-го года обучения</a:t>
            </a:r>
            <a:br>
              <a:rPr lang="ru-RU" sz="2800"/>
            </a:br>
            <a:r>
              <a:rPr lang="ru-RU" sz="2800"/>
              <a:t>ФИО</a:t>
            </a:r>
            <a:br>
              <a:rPr lang="ru-RU" sz="2800"/>
            </a:br>
            <a:br>
              <a:rPr lang="ru-RU" sz="2800"/>
            </a:br>
            <a:r>
              <a:rPr lang="ru-RU" sz="2800"/>
              <a:t> </a:t>
            </a:r>
            <a:r>
              <a:rPr lang="ru-RU" sz="2000"/>
              <a:t>Название диссертации</a:t>
            </a:r>
            <a:br>
              <a:rPr lang="ru-RU" sz="2000"/>
            </a:br>
            <a:br>
              <a:rPr lang="ru-RU" sz="2000"/>
            </a:br>
            <a:r>
              <a:rPr lang="ru-RU" sz="2000"/>
              <a:t>Шифр специальности – специальность</a:t>
            </a:r>
            <a:br>
              <a:rPr lang="ru-RU" sz="2800"/>
            </a:br>
            <a:br>
              <a:rPr lang="ru-RU"/>
            </a:br>
            <a:r>
              <a:rPr lang="ru-RU" sz="2000"/>
              <a:t>научный руководитель:</a:t>
            </a:r>
            <a:br>
              <a:rPr lang="ru-RU" sz="2000"/>
            </a:br>
            <a:r>
              <a:rPr lang="ru-RU" sz="2000"/>
              <a:t>ФИО, уч. степень, уч. звание, должность</a:t>
            </a:r>
            <a:endParaRPr sz="28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dc7297919a_0_152"/>
          <p:cNvSpPr txBox="1"/>
          <p:nvPr/>
        </p:nvSpPr>
        <p:spPr>
          <a:xfrm>
            <a:off x="215900" y="376237"/>
            <a:ext cx="8712300" cy="439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alibri"/>
              <a:buNone/>
            </a:pPr>
            <a:r>
              <a:rPr b="0" i="0" lang="ru-RU"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Новая специальность и новое название диссертации</a:t>
            </a:r>
            <a:endParaRPr sz="2000"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t/>
            </a:r>
            <a:endParaRPr b="0" i="0" sz="2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alibri"/>
              <a:buNone/>
            </a:pPr>
            <a:r>
              <a:rPr b="0" i="0" lang="ru-RU"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(слайд заполняется теми, у кого содержание диссертации не соответствует паспорту специальности) </a:t>
            </a:r>
            <a:endParaRPr sz="2000"/>
          </a:p>
        </p:txBody>
      </p:sp>
      <p:sp>
        <p:nvSpPr>
          <p:cNvPr id="122" name="Google Shape;122;gdc7297919a_0_152"/>
          <p:cNvSpPr txBox="1"/>
          <p:nvPr/>
        </p:nvSpPr>
        <p:spPr>
          <a:xfrm>
            <a:off x="8367623" y="4579882"/>
            <a:ext cx="5604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2"/>
          <p:cNvSpPr txBox="1"/>
          <p:nvPr>
            <p:ph type="title"/>
          </p:nvPr>
        </p:nvSpPr>
        <p:spPr>
          <a:xfrm>
            <a:off x="-9525" y="1735367"/>
            <a:ext cx="9144000" cy="620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</a:pPr>
            <a:r>
              <a:rPr lang="ru-RU"/>
              <a:t>Спасибо за внимание!</a:t>
            </a:r>
            <a:endParaRPr/>
          </a:p>
        </p:txBody>
      </p:sp>
      <p:sp>
        <p:nvSpPr>
          <p:cNvPr id="128" name="Google Shape;128;p12"/>
          <p:cNvSpPr txBox="1"/>
          <p:nvPr/>
        </p:nvSpPr>
        <p:spPr>
          <a:xfrm>
            <a:off x="375707" y="2795999"/>
            <a:ext cx="8373533" cy="21007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None/>
            </a:pPr>
            <a:r>
              <a:rPr lang="ru-RU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ФИО</a:t>
            </a:r>
            <a:endParaRPr/>
          </a:p>
          <a:p>
            <a:pPr indent="0" lvl="0" marL="0" marR="0" rtl="0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None/>
            </a:pPr>
            <a:r>
              <a:rPr lang="ru-RU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e-mail</a:t>
            </a:r>
            <a:endParaRPr/>
          </a:p>
          <a:p>
            <a:pPr indent="0" lvl="0" marL="0" marR="0" rtl="0" algn="ctr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Calibri"/>
              <a:buNone/>
            </a:pPr>
            <a:r>
              <a:t/>
            </a:r>
            <a:endParaRPr sz="200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Calibri"/>
              <a:buNone/>
            </a:pPr>
            <a:r>
              <a:t/>
            </a:r>
            <a:endParaRPr sz="200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Calibri"/>
              <a:buNone/>
            </a:pPr>
            <a:r>
              <a:t/>
            </a:r>
            <a:endParaRPr sz="200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Calibri"/>
              <a:buNone/>
            </a:pPr>
            <a:r>
              <a:t/>
            </a:r>
            <a:endParaRPr b="1" sz="2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Calibri"/>
              <a:buNone/>
            </a:pPr>
            <a:r>
              <a:t/>
            </a:r>
            <a:endParaRPr sz="200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Calibri"/>
              <a:buNone/>
            </a:pPr>
            <a:r>
              <a:t/>
            </a:r>
            <a:endParaRPr sz="200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2"/>
          <p:cNvSpPr txBox="1"/>
          <p:nvPr/>
        </p:nvSpPr>
        <p:spPr>
          <a:xfrm>
            <a:off x="146889" y="375443"/>
            <a:ext cx="8712200" cy="43926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alibri"/>
              <a:buNone/>
            </a:pPr>
            <a:r>
              <a:rPr lang="ru-RU" sz="2000">
                <a:latin typeface="Calibri"/>
                <a:ea typeface="Calibri"/>
                <a:cs typeface="Calibri"/>
                <a:sym typeface="Calibri"/>
              </a:rPr>
              <a:t>Цели, задачи и актуальность (</a:t>
            </a:r>
            <a:r>
              <a:rPr b="1" lang="ru-RU" sz="2000">
                <a:latin typeface="Calibri"/>
                <a:ea typeface="Calibri"/>
                <a:cs typeface="Calibri"/>
                <a:sym typeface="Calibri"/>
              </a:rPr>
              <a:t>1-2 предложения</a:t>
            </a:r>
            <a:r>
              <a:rPr lang="ru-RU" sz="2000">
                <a:latin typeface="Calibri"/>
                <a:ea typeface="Calibri"/>
                <a:cs typeface="Calibri"/>
                <a:sym typeface="Calibri"/>
              </a:rPr>
              <a:t>) диссертационной работы. </a:t>
            </a:r>
            <a:r>
              <a:rPr b="1" lang="ru-RU" sz="2000">
                <a:latin typeface="Calibri"/>
                <a:ea typeface="Calibri"/>
                <a:cs typeface="Calibri"/>
                <a:sym typeface="Calibri"/>
              </a:rPr>
              <a:t>Один слайд.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" name="Google Shape;66;p2"/>
          <p:cNvSpPr txBox="1"/>
          <p:nvPr/>
        </p:nvSpPr>
        <p:spPr>
          <a:xfrm>
            <a:off x="8660086" y="4579882"/>
            <a:ext cx="26801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dc7297919a_0_28"/>
          <p:cNvSpPr txBox="1"/>
          <p:nvPr/>
        </p:nvSpPr>
        <p:spPr>
          <a:xfrm>
            <a:off x="215900" y="557882"/>
            <a:ext cx="8712300" cy="439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alibri"/>
              <a:buNone/>
            </a:pPr>
            <a:r>
              <a:rPr b="0" i="0" lang="ru-RU"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Структура диссертации</a:t>
            </a:r>
            <a:r>
              <a:rPr lang="ru-RU" sz="2000">
                <a:latin typeface="Calibri"/>
                <a:ea typeface="Calibri"/>
                <a:cs typeface="Calibri"/>
                <a:sym typeface="Calibri"/>
              </a:rPr>
              <a:t>.</a:t>
            </a:r>
            <a:br>
              <a:rPr b="0" i="0" lang="ru-RU"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ru-RU"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Подготовленные главы и разделы.</a:t>
            </a:r>
            <a:endParaRPr sz="2000"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t/>
            </a:r>
            <a:endParaRPr b="0" i="0" sz="2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alibri"/>
              <a:buNone/>
            </a:pPr>
            <a:r>
              <a:rPr b="0" i="0" lang="ru-RU"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Соответствие содержания планируемой диссертации паспорту специальности </a:t>
            </a:r>
            <a:endParaRPr sz="2000"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b="0" i="0" lang="ru-RU"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(см. ссылку: </a:t>
            </a:r>
            <a:r>
              <a:rPr b="0" i="0" lang="ru-RU" sz="20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http://aspirantura.ifmo.ru/?main=23</a:t>
            </a:r>
            <a:r>
              <a:rPr b="0" i="0" lang="ru-RU"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b="0" i="0" sz="2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alibri"/>
              <a:buNone/>
            </a:pPr>
            <a:r>
              <a:rPr b="1" lang="ru-RU" sz="2000">
                <a:latin typeface="Calibri"/>
                <a:ea typeface="Calibri"/>
                <a:cs typeface="Calibri"/>
                <a:sym typeface="Calibri"/>
              </a:rPr>
              <a:t>Один слайд.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t/>
            </a:r>
            <a:endParaRPr b="0" i="0" sz="2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t/>
            </a:r>
            <a:endParaRPr b="0" i="0" sz="2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" name="Google Shape;72;gdc7297919a_0_28"/>
          <p:cNvSpPr txBox="1"/>
          <p:nvPr/>
        </p:nvSpPr>
        <p:spPr>
          <a:xfrm>
            <a:off x="8660086" y="4579882"/>
            <a:ext cx="2679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3"/>
          <p:cNvSpPr txBox="1"/>
          <p:nvPr>
            <p:ph type="title"/>
          </p:nvPr>
        </p:nvSpPr>
        <p:spPr>
          <a:xfrm>
            <a:off x="343502" y="398383"/>
            <a:ext cx="8229600" cy="620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40"/>
              <a:buFont typeface="Calibri"/>
              <a:buNone/>
            </a:pPr>
            <a:r>
              <a:rPr b="0" lang="ru-RU" sz="2000">
                <a:solidFill>
                  <a:srgbClr val="000000"/>
                </a:solidFill>
              </a:rPr>
              <a:t>Выполнение плана научных-исследовательских работ за 3-й год обучения </a:t>
            </a:r>
            <a:r>
              <a:rPr lang="ru-RU" sz="2000">
                <a:solidFill>
                  <a:srgbClr val="000000"/>
                </a:solidFill>
              </a:rPr>
              <a:t>(</a:t>
            </a:r>
            <a:r>
              <a:rPr b="1" lang="ru-RU" sz="2000">
                <a:solidFill>
                  <a:srgbClr val="000000"/>
                </a:solidFill>
              </a:rPr>
              <a:t>не более 1 слайда</a:t>
            </a:r>
            <a:r>
              <a:rPr lang="ru-RU" sz="2000">
                <a:solidFill>
                  <a:srgbClr val="000000"/>
                </a:solidFill>
              </a:rPr>
              <a:t>)</a:t>
            </a:r>
            <a:endParaRPr b="0" sz="2000">
              <a:solidFill>
                <a:srgbClr val="000000"/>
              </a:solidFill>
            </a:endParaRPr>
          </a:p>
        </p:txBody>
      </p:sp>
      <p:graphicFrame>
        <p:nvGraphicFramePr>
          <p:cNvPr id="78" name="Google Shape;78;p3"/>
          <p:cNvGraphicFramePr/>
          <p:nvPr/>
        </p:nvGraphicFramePr>
        <p:xfrm>
          <a:off x="152759" y="1439887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{FB7928A0-B838-47BA-8443-9290DA7BC1B8}</a:tableStyleId>
              </a:tblPr>
              <a:tblGrid>
                <a:gridCol w="3619425"/>
                <a:gridCol w="3004000"/>
                <a:gridCol w="1859700"/>
              </a:tblGrid>
              <a:tr h="4690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/>
                        <a:t>Поставленная задача</a:t>
                      </a:r>
                      <a:endParaRPr sz="16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/>
                        <a:t>Полученный результат</a:t>
                      </a:r>
                      <a:endParaRPr sz="16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/>
                        <a:t>Апробация результата</a:t>
                      </a:r>
                      <a:endParaRPr sz="1600"/>
                    </a:p>
                  </a:txBody>
                  <a:tcPr marT="45725" marB="45725" marR="91450" marL="91450" anchor="ctr"/>
                </a:tc>
              </a:tr>
              <a:tr h="3636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>
                          <a:solidFill>
                            <a:schemeClr val="accent1"/>
                          </a:solidFill>
                        </a:rPr>
                        <a:t>Задача 1</a:t>
                      </a:r>
                      <a:endParaRPr sz="16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>
                          <a:solidFill>
                            <a:schemeClr val="accent1"/>
                          </a:solidFill>
                        </a:rPr>
                        <a:t>Четкая формулировка</a:t>
                      </a:r>
                      <a:endParaRPr sz="16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ts val="1800"/>
                        <a:buFont typeface="Calibri"/>
                        <a:buNone/>
                      </a:pPr>
                      <a:r>
                        <a:rPr lang="ru-RU" sz="1600" u="none" cap="none" strike="noStrike">
                          <a:solidFill>
                            <a:schemeClr val="accent1"/>
                          </a:solidFill>
                        </a:rPr>
                        <a:t>Статья/конференция/патент/нет апробации (без выходных данных)</a:t>
                      </a:r>
                      <a:endParaRPr sz="1600"/>
                    </a:p>
                  </a:txBody>
                  <a:tcPr marT="45725" marB="45725" marR="91450" marL="91450" anchor="ctr"/>
                </a:tc>
              </a:tr>
            </a:tbl>
          </a:graphicData>
        </a:graphic>
      </p:graphicFrame>
      <p:sp>
        <p:nvSpPr>
          <p:cNvPr id="79" name="Google Shape;79;p3"/>
          <p:cNvSpPr txBox="1"/>
          <p:nvPr/>
        </p:nvSpPr>
        <p:spPr>
          <a:xfrm>
            <a:off x="8660086" y="4579882"/>
            <a:ext cx="26801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" name="Google Shape;80;p3"/>
          <p:cNvSpPr txBox="1"/>
          <p:nvPr/>
        </p:nvSpPr>
        <p:spPr>
          <a:xfrm>
            <a:off x="343502" y="4181856"/>
            <a:ext cx="838569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Внесите в таблицу от 1 до 3 основных результатов, полученных за 3-й год обучения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dc7297919a_0_84"/>
          <p:cNvSpPr txBox="1"/>
          <p:nvPr/>
        </p:nvSpPr>
        <p:spPr>
          <a:xfrm>
            <a:off x="283356" y="376237"/>
            <a:ext cx="8547600" cy="439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alibri"/>
              <a:buNone/>
            </a:pPr>
            <a:r>
              <a:rPr b="0" i="0" lang="ru-RU"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Полученные научные результаты за 1-3 год</a:t>
            </a:r>
            <a:r>
              <a:rPr lang="ru-RU" sz="2000">
                <a:latin typeface="Calibri"/>
                <a:ea typeface="Calibri"/>
                <a:cs typeface="Calibri"/>
                <a:sym typeface="Calibri"/>
              </a:rPr>
              <a:t>а</a:t>
            </a:r>
            <a:r>
              <a:rPr b="0" i="0" lang="ru-RU"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обучения с иллюстрациями (2-3 слайда). </a:t>
            </a:r>
            <a:r>
              <a:rPr b="1" i="0" lang="ru-RU"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Указать личн</a:t>
            </a:r>
            <a:r>
              <a:rPr b="1" lang="ru-RU" sz="2000">
                <a:latin typeface="Calibri"/>
                <a:ea typeface="Calibri"/>
                <a:cs typeface="Calibri"/>
                <a:sym typeface="Calibri"/>
              </a:rPr>
              <a:t>ый вклад</a:t>
            </a:r>
            <a:r>
              <a:rPr b="1" i="0" lang="ru-RU"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br>
              <a:rPr b="0" i="0" lang="ru-RU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0" i="0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gdc7297919a_0_84"/>
          <p:cNvSpPr txBox="1"/>
          <p:nvPr/>
        </p:nvSpPr>
        <p:spPr>
          <a:xfrm>
            <a:off x="8660086" y="4579882"/>
            <a:ext cx="2679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" name="Google Shape;92;p11"/>
          <p:cNvGraphicFramePr/>
          <p:nvPr/>
        </p:nvGraphicFramePr>
        <p:xfrm>
          <a:off x="112143" y="52086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{FB7928A0-B838-47BA-8443-9290DA7BC1B8}</a:tableStyleId>
              </a:tblPr>
              <a:tblGrid>
                <a:gridCol w="1194125"/>
                <a:gridCol w="683900"/>
                <a:gridCol w="1628350"/>
                <a:gridCol w="871175"/>
                <a:gridCol w="2450675"/>
                <a:gridCol w="2108725"/>
              </a:tblGrid>
              <a:tr h="483725">
                <a:tc rowSpan="2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/>
                        <a:t>Оценка*</a:t>
                      </a:r>
                      <a:endParaRPr/>
                    </a:p>
                  </a:txBody>
                  <a:tcPr marT="45725" marB="45725" marR="91450" marL="91450" anchor="ctr"/>
                </a:tc>
                <a:tc gridSpan="3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/>
                        <a:t>Количество публикаций</a:t>
                      </a:r>
                      <a:endParaRPr/>
                    </a:p>
                  </a:txBody>
                  <a:tcPr marT="45725" marB="45725" marR="91450" marL="91450" anchor="ctr"/>
                </a:tc>
                <a:tc hMerge="1"/>
                <a:tc hMerge="1"/>
                <a:tc rowSpan="2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/>
                        <a:t>Участие и победа в грантах, конкурсах, премиях, НИР и ОКР</a:t>
                      </a:r>
                      <a:endParaRPr/>
                    </a:p>
                  </a:txBody>
                  <a:tcPr marT="45725" marB="45725" marR="91450" marL="91450" anchor="ctr"/>
                </a:tc>
                <a:tc rowSpan="2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/>
                        <a:t>Участие в научных конференциях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870700"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Calibri"/>
                        <a:buNone/>
                      </a:pPr>
                      <a:r>
                        <a:rPr lang="ru-RU" sz="1600">
                          <a:solidFill>
                            <a:srgbClr val="000000"/>
                          </a:solidFill>
                        </a:rPr>
                        <a:t>ВАК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Calibri"/>
                        <a:buNone/>
                      </a:pPr>
                      <a:r>
                        <a:rPr lang="ru-RU" sz="1600">
                          <a:solidFill>
                            <a:srgbClr val="000000"/>
                          </a:solidFill>
                        </a:rPr>
                        <a:t>Scopus, Web of Science (из них Q1)</a:t>
                      </a:r>
                      <a:endParaRPr sz="160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Calibri"/>
                        <a:buNone/>
                      </a:pPr>
                      <a:r>
                        <a:rPr lang="ru-RU" sz="1600">
                          <a:solidFill>
                            <a:srgbClr val="000000"/>
                          </a:solidFill>
                        </a:rPr>
                        <a:t>РИНЦ</a:t>
                      </a:r>
                      <a:endParaRPr/>
                    </a:p>
                  </a:txBody>
                  <a:tcPr marT="45725" marB="45725" marR="91450" marL="91450" anchor="ctr"/>
                </a:tc>
                <a:tc vMerge="1"/>
                <a:tc vMerge="1"/>
              </a:tr>
              <a:tr h="3847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000000"/>
                          </a:solidFill>
                        </a:rPr>
                        <a:t>удовл.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000000"/>
                          </a:solidFill>
                        </a:rPr>
                        <a:t>2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000000"/>
                          </a:solidFill>
                        </a:rPr>
                        <a:t>0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000000"/>
                          </a:solidFill>
                        </a:rPr>
                        <a:t>3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000000"/>
                          </a:solidFill>
                        </a:rPr>
                        <a:t>1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000000"/>
                          </a:solidFill>
                        </a:rPr>
                        <a:t>3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4289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000000"/>
                          </a:solidFill>
                        </a:rPr>
                        <a:t>хор.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000000"/>
                          </a:solidFill>
                        </a:rPr>
                        <a:t>2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000000"/>
                          </a:solidFill>
                        </a:rPr>
                        <a:t>1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000000"/>
                          </a:solidFill>
                        </a:rPr>
                        <a:t>-**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000000"/>
                          </a:solidFill>
                        </a:rPr>
                        <a:t>2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000000"/>
                          </a:solidFill>
                        </a:rPr>
                        <a:t>4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3924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000000"/>
                          </a:solidFill>
                        </a:rPr>
                        <a:t>отл.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000000"/>
                          </a:solidFill>
                        </a:rPr>
                        <a:t>3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000000"/>
                          </a:solidFill>
                        </a:rPr>
                        <a:t>2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000000"/>
                          </a:solidFill>
                        </a:rPr>
                        <a:t>-**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000000"/>
                          </a:solidFill>
                        </a:rPr>
                        <a:t>3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000000"/>
                          </a:solidFill>
                        </a:rPr>
                        <a:t>6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392350">
                <a:tc gridSpan="6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rgbClr val="000000"/>
                          </a:solidFill>
                        </a:rPr>
                        <a:t>Личные показатели</a:t>
                      </a:r>
                      <a:endParaRPr/>
                    </a:p>
                  </a:txBody>
                  <a:tcPr marT="45725" marB="45725" marR="91450" marL="91450" anchor="ctr"/>
                </a:tc>
                <a:tc hMerge="1"/>
                <a:tc hMerge="1"/>
                <a:tc hMerge="1"/>
                <a:tc hMerge="1"/>
                <a:tc hMerge="1"/>
              </a:tr>
              <a:tr h="3547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chemeClr val="accent1"/>
                          </a:solidFill>
                        </a:rPr>
                        <a:t>?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chemeClr val="accent1"/>
                          </a:solidFill>
                        </a:rPr>
                        <a:t>?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chemeClr val="accent1"/>
                          </a:solidFill>
                        </a:rPr>
                        <a:t>? (x Q1)</a:t>
                      </a:r>
                      <a:endParaRPr sz="1600">
                        <a:solidFill>
                          <a:schemeClr val="accent1"/>
                        </a:solidFill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chemeClr val="accent1"/>
                          </a:solidFill>
                        </a:rPr>
                        <a:t>?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chemeClr val="accent1"/>
                          </a:solidFill>
                        </a:rPr>
                        <a:t>?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solidFill>
                            <a:schemeClr val="accent1"/>
                          </a:solidFill>
                        </a:rPr>
                        <a:t>?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</a:tbl>
          </a:graphicData>
        </a:graphic>
      </p:graphicFrame>
      <p:sp>
        <p:nvSpPr>
          <p:cNvPr id="93" name="Google Shape;93;p11"/>
          <p:cNvSpPr txBox="1"/>
          <p:nvPr/>
        </p:nvSpPr>
        <p:spPr>
          <a:xfrm>
            <a:off x="112143" y="4346704"/>
            <a:ext cx="8130915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Готовность текста диссертации: </a:t>
            </a:r>
            <a:r>
              <a:rPr lang="ru-RU" sz="1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…. % </a:t>
            </a:r>
            <a:r>
              <a:rPr lang="ru-RU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(удовл. – </a:t>
            </a:r>
            <a:r>
              <a:rPr lang="ru-RU">
                <a:latin typeface="Calibri"/>
                <a:ea typeface="Calibri"/>
                <a:cs typeface="Calibri"/>
                <a:sym typeface="Calibri"/>
              </a:rPr>
              <a:t>55</a:t>
            </a:r>
            <a:r>
              <a:rPr lang="ru-RU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%, хор. – </a:t>
            </a:r>
            <a:r>
              <a:rPr lang="ru-RU">
                <a:latin typeface="Calibri"/>
                <a:ea typeface="Calibri"/>
                <a:cs typeface="Calibri"/>
                <a:sym typeface="Calibri"/>
              </a:rPr>
              <a:t>6</a:t>
            </a:r>
            <a:r>
              <a:rPr lang="ru-RU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5%, отл. – </a:t>
            </a:r>
            <a:r>
              <a:rPr lang="ru-RU">
                <a:latin typeface="Calibri"/>
                <a:ea typeface="Calibri"/>
                <a:cs typeface="Calibri"/>
                <a:sym typeface="Calibri"/>
              </a:rPr>
              <a:t>7</a:t>
            </a:r>
            <a:r>
              <a:rPr lang="ru-RU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5%)</a:t>
            </a:r>
            <a:endParaRPr/>
          </a:p>
        </p:txBody>
      </p:sp>
      <p:sp>
        <p:nvSpPr>
          <p:cNvPr id="94" name="Google Shape;94;p11"/>
          <p:cNvSpPr/>
          <p:nvPr/>
        </p:nvSpPr>
        <p:spPr>
          <a:xfrm>
            <a:off x="203615" y="4676609"/>
            <a:ext cx="9747851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* - Требования Приложения 1 Положения ДП-СМК-368-15-2018 (</a:t>
            </a:r>
            <a:r>
              <a:rPr lang="ru-RU" sz="1400" u="sng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http://aspirantura.ifmo.ru/?main=27</a:t>
            </a:r>
            <a:r>
              <a:rPr lang="ru-RU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** - показатель не оценивается</a:t>
            </a:r>
            <a:endParaRPr/>
          </a:p>
        </p:txBody>
      </p:sp>
      <p:sp>
        <p:nvSpPr>
          <p:cNvPr id="95" name="Google Shape;95;p11"/>
          <p:cNvSpPr txBox="1"/>
          <p:nvPr>
            <p:ph type="title"/>
          </p:nvPr>
        </p:nvSpPr>
        <p:spPr>
          <a:xfrm>
            <a:off x="0" y="-690799"/>
            <a:ext cx="6422700" cy="1149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None/>
            </a:pPr>
            <a:r>
              <a:rPr lang="ru-RU" sz="2000">
                <a:solidFill>
                  <a:srgbClr val="000000"/>
                </a:solidFill>
              </a:rPr>
              <a:t>Показатели результативности</a:t>
            </a:r>
            <a:endParaRPr b="0" sz="2000">
              <a:solidFill>
                <a:srgbClr val="000000"/>
              </a:solidFill>
            </a:endParaRPr>
          </a:p>
        </p:txBody>
      </p:sp>
      <p:sp>
        <p:nvSpPr>
          <p:cNvPr id="96" name="Google Shape;96;p11"/>
          <p:cNvSpPr txBox="1"/>
          <p:nvPr/>
        </p:nvSpPr>
        <p:spPr>
          <a:xfrm>
            <a:off x="378978" y="3922513"/>
            <a:ext cx="85818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>
                <a:solidFill>
                  <a:srgbClr val="FF0030"/>
                </a:solidFill>
                <a:latin typeface="Calibri"/>
                <a:ea typeface="Calibri"/>
                <a:cs typeface="Calibri"/>
                <a:sym typeface="Calibri"/>
              </a:rPr>
              <a:t>Заполнить нижнюю строку, верхние строки таблицы не удалять! Укажите показатели ПО ТЕМЕ ДИССЕРТАЦИИ</a:t>
            </a:r>
            <a:endParaRPr sz="12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>
                <a:solidFill>
                  <a:srgbClr val="FF0030"/>
                </a:solidFill>
                <a:latin typeface="Calibri"/>
                <a:ea typeface="Calibri"/>
                <a:cs typeface="Calibri"/>
                <a:sym typeface="Calibri"/>
              </a:rPr>
              <a:t> за ВЕСЬ период обучения. Указывать только опубликованные статьи!</a:t>
            </a:r>
            <a:endParaRPr sz="1200"/>
          </a:p>
        </p:txBody>
      </p:sp>
      <p:sp>
        <p:nvSpPr>
          <p:cNvPr id="97" name="Google Shape;97;p11"/>
          <p:cNvSpPr txBox="1"/>
          <p:nvPr/>
        </p:nvSpPr>
        <p:spPr>
          <a:xfrm>
            <a:off x="8660086" y="4579882"/>
            <a:ext cx="26801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dabef9c6d1_0_0"/>
          <p:cNvSpPr txBox="1"/>
          <p:nvPr>
            <p:ph type="title"/>
          </p:nvPr>
        </p:nvSpPr>
        <p:spPr>
          <a:xfrm>
            <a:off x="108225" y="234322"/>
            <a:ext cx="8908500" cy="47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alibri"/>
              <a:buNone/>
            </a:pPr>
            <a:r>
              <a:rPr b="0" lang="ru-RU" sz="2000">
                <a:solidFill>
                  <a:srgbClr val="000000"/>
                </a:solidFill>
              </a:rPr>
              <a:t>Выходные данные научных публикаци</a:t>
            </a:r>
            <a:r>
              <a:rPr lang="ru-RU" sz="2000">
                <a:solidFill>
                  <a:srgbClr val="000000"/>
                </a:solidFill>
              </a:rPr>
              <a:t>й за  </a:t>
            </a:r>
            <a:r>
              <a:rPr b="1" lang="ru-RU" sz="2000">
                <a:solidFill>
                  <a:srgbClr val="000000"/>
                </a:solidFill>
              </a:rPr>
              <a:t>по теме диссертации </a:t>
            </a:r>
            <a:r>
              <a:rPr lang="ru-RU" sz="2000">
                <a:solidFill>
                  <a:srgbClr val="000000"/>
                </a:solidFill>
              </a:rPr>
              <a:t>отдельно: Scopus (с указанием Q1), ВАК</a:t>
            </a:r>
            <a:br>
              <a:rPr lang="ru-RU" sz="2000">
                <a:solidFill>
                  <a:srgbClr val="000000"/>
                </a:solidFill>
              </a:rPr>
            </a:br>
            <a:endParaRPr sz="2000">
              <a:solidFill>
                <a:srgbClr val="000000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alibri"/>
              <a:buNone/>
            </a:pPr>
            <a:br>
              <a:rPr lang="ru-RU" sz="2000">
                <a:solidFill>
                  <a:srgbClr val="000000"/>
                </a:solidFill>
              </a:rPr>
            </a:br>
            <a:br>
              <a:rPr lang="ru-RU" sz="2000">
                <a:solidFill>
                  <a:srgbClr val="000000"/>
                </a:solidFill>
              </a:rPr>
            </a:br>
            <a:br>
              <a:rPr lang="ru-RU" sz="2000">
                <a:solidFill>
                  <a:srgbClr val="000000"/>
                </a:solidFill>
              </a:rPr>
            </a:br>
            <a:endParaRPr sz="2000">
              <a:solidFill>
                <a:srgbClr val="000000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alibri"/>
              <a:buNone/>
            </a:pPr>
            <a:r>
              <a:t/>
            </a:r>
            <a:endParaRPr sz="2000">
              <a:solidFill>
                <a:srgbClr val="000000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alibri"/>
              <a:buNone/>
            </a:pPr>
            <a:r>
              <a:t/>
            </a:r>
            <a:endParaRPr sz="2000">
              <a:solidFill>
                <a:srgbClr val="000000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alibri"/>
              <a:buNone/>
            </a:pPr>
            <a:r>
              <a:t/>
            </a:r>
            <a:endParaRPr sz="2000">
              <a:solidFill>
                <a:srgbClr val="000000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alibri"/>
              <a:buNone/>
            </a:pPr>
            <a:r>
              <a:t/>
            </a:r>
            <a:endParaRPr sz="2000">
              <a:solidFill>
                <a:srgbClr val="000000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alibri"/>
              <a:buNone/>
            </a:pPr>
            <a:r>
              <a:t/>
            </a:r>
            <a:endParaRPr sz="2000">
              <a:solidFill>
                <a:srgbClr val="000000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alibri"/>
              <a:buNone/>
            </a:pPr>
            <a:r>
              <a:t/>
            </a:r>
            <a:endParaRPr sz="2000">
              <a:solidFill>
                <a:srgbClr val="000000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alibri"/>
              <a:buNone/>
            </a:pPr>
            <a:r>
              <a:rPr lang="ru-RU" sz="2000">
                <a:solidFill>
                  <a:srgbClr val="000000"/>
                </a:solidFill>
              </a:rPr>
              <a:t>Конференции</a:t>
            </a:r>
            <a:endParaRPr b="0" sz="2000"/>
          </a:p>
        </p:txBody>
      </p:sp>
      <p:sp>
        <p:nvSpPr>
          <p:cNvPr id="103" name="Google Shape;103;gdabef9c6d1_0_0"/>
          <p:cNvSpPr txBox="1"/>
          <p:nvPr/>
        </p:nvSpPr>
        <p:spPr>
          <a:xfrm>
            <a:off x="8660086" y="4579882"/>
            <a:ext cx="2679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b="0" i="0" lang="ru-RU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gdabef9c6d1_0_0"/>
          <p:cNvSpPr txBox="1"/>
          <p:nvPr/>
        </p:nvSpPr>
        <p:spPr>
          <a:xfrm>
            <a:off x="209996" y="991650"/>
            <a:ext cx="8908500" cy="329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ru-RU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Scopus:</a:t>
            </a:r>
            <a:endParaRPr b="0" i="0" sz="1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385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AutoNum type="arabicPeriod"/>
            </a:pPr>
            <a:r>
              <a:rPr b="1" i="0" lang="ru-RU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Authors</a:t>
            </a:r>
            <a:r>
              <a:rPr b="0" i="0" lang="ru-RU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Title, </a:t>
            </a:r>
            <a:r>
              <a:rPr b="0" i="0" lang="ru-RU" sz="1500" u="none" cap="none" strike="noStrike">
                <a:latin typeface="Calibri"/>
                <a:ea typeface="Calibri"/>
                <a:cs typeface="Calibri"/>
                <a:sym typeface="Calibri"/>
              </a:rPr>
              <a:t>Journal</a:t>
            </a:r>
            <a:r>
              <a:rPr b="0" i="0" lang="ru-RU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i="0" lang="ru-RU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(year),</a:t>
            </a:r>
            <a:r>
              <a:rPr b="0" i="0" lang="ru-RU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объем выполненной работы в </a:t>
            </a:r>
            <a:r>
              <a:rPr i="1" lang="ru-RU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“оценка личного вклада в страницах / кол-во страниц в публикации</a:t>
            </a:r>
            <a:r>
              <a:rPr b="1" i="1" lang="ru-RU" sz="1500">
                <a:latin typeface="Calibri"/>
                <a:ea typeface="Calibri"/>
                <a:cs typeface="Calibri"/>
                <a:sym typeface="Calibri"/>
              </a:rPr>
              <a:t>*</a:t>
            </a:r>
            <a:r>
              <a:rPr i="1" lang="ru-RU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”</a:t>
            </a:r>
            <a:r>
              <a:rPr b="1" i="1" lang="ru-RU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0" lang="ru-RU" sz="15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:go="http://customooxmlschemas.google.com/" textRoundtripDataId="0"/>
                  </a:ext>
                </a:extLst>
              </a:rPr>
              <a:t>Q1</a:t>
            </a:r>
            <a:r>
              <a:rPr b="0" i="0" lang="ru-RU" sz="15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385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AutoNum type="arabicPeriod"/>
            </a:pPr>
            <a:r>
              <a:rPr b="1" i="0" lang="ru-RU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Authors</a:t>
            </a:r>
            <a:r>
              <a:rPr b="0" i="0" lang="ru-RU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Title, </a:t>
            </a:r>
            <a:r>
              <a:rPr b="0" i="0" lang="ru-RU" sz="1500" u="none" cap="none" strike="noStrike">
                <a:latin typeface="Calibri"/>
                <a:ea typeface="Calibri"/>
                <a:cs typeface="Calibri"/>
                <a:sym typeface="Calibri"/>
              </a:rPr>
              <a:t>Journal</a:t>
            </a:r>
            <a:r>
              <a:rPr b="0" i="0" lang="ru-RU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i="0" lang="ru-RU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(year), </a:t>
            </a:r>
            <a:r>
              <a:rPr b="0" i="0" lang="ru-RU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объем выполненной работы в </a:t>
            </a:r>
            <a:r>
              <a:rPr b="0" i="1" lang="ru-RU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“о</a:t>
            </a:r>
            <a:r>
              <a:rPr i="1" lang="ru-RU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ценка личного вклада в страницах</a:t>
            </a:r>
            <a:r>
              <a:rPr b="0" i="1" lang="ru-RU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:go="http://customooxmlschemas.google.com/" textRoundtripDataId="1"/>
                  </a:ext>
                </a:extLst>
              </a:rPr>
              <a:t>/кол-во стр в публикации</a:t>
            </a:r>
            <a:r>
              <a:rPr b="1" i="1" lang="ru-RU" sz="1500">
                <a:latin typeface="Calibri"/>
                <a:ea typeface="Calibri"/>
                <a:cs typeface="Calibri"/>
                <a:sym typeface="Calibri"/>
              </a:rPr>
              <a:t>*</a:t>
            </a:r>
            <a:r>
              <a:rPr b="0" i="1" lang="ru-RU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”</a:t>
            </a:r>
            <a:r>
              <a:rPr b="1" i="0" lang="ru-RU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ru-RU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ACCEPTED / SUBMITTED</a:t>
            </a:r>
            <a:r>
              <a:rPr b="1" i="0" lang="ru-RU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(if not published yet) </a:t>
            </a:r>
            <a:endParaRPr b="1" i="0" sz="1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ru-RU" sz="1500">
                <a:latin typeface="Calibri"/>
                <a:ea typeface="Calibri"/>
                <a:cs typeface="Calibri"/>
                <a:sym typeface="Calibri"/>
              </a:rPr>
              <a:t>* </a:t>
            </a:r>
            <a:r>
              <a:rPr b="1" lang="ru-RU"/>
              <a:t>аспиранту предлагается самостоятельно оценить личный вклад в написание статьи в общем объёме работ по статье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ru-RU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Пример:</a:t>
            </a:r>
            <a:endParaRPr b="1" i="0" sz="1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ru-RU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I.I.Ivanov, </a:t>
            </a:r>
            <a:r>
              <a:rPr b="0" i="0" lang="ru-RU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A.A.Sidorov, “Optical photonic crystals”, </a:t>
            </a:r>
            <a:r>
              <a:rPr b="0" i="0" lang="ru-RU" sz="1500" u="none" cap="none" strike="noStrike">
                <a:latin typeface="Calibri"/>
                <a:ea typeface="Calibri"/>
                <a:cs typeface="Calibri"/>
                <a:sym typeface="Calibri"/>
              </a:rPr>
              <a:t>PRB</a:t>
            </a:r>
            <a:r>
              <a:rPr b="0" i="0" lang="ru-RU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i="0" lang="ru-RU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(2019)</a:t>
            </a:r>
            <a:r>
              <a:rPr b="0" i="0" lang="ru-RU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3/6, </a:t>
            </a:r>
            <a:r>
              <a:rPr b="0" i="0" lang="ru-RU" sz="15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Q1</a:t>
            </a:r>
            <a:endParaRPr b="0" i="0" sz="1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ru-RU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ВАК:</a:t>
            </a:r>
            <a:endParaRPr b="0" i="0" sz="1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2385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AutoNum type="arabicPeriod"/>
            </a:pPr>
            <a:r>
              <a:rPr b="1" i="0" lang="ru-RU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Авторы</a:t>
            </a:r>
            <a:r>
              <a:rPr b="0" i="0" lang="ru-RU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Название, </a:t>
            </a:r>
            <a:r>
              <a:rPr b="0" i="0" lang="ru-RU" sz="1500" u="none" cap="none" strike="noStrike">
                <a:latin typeface="Calibri"/>
                <a:ea typeface="Calibri"/>
                <a:cs typeface="Calibri"/>
                <a:sym typeface="Calibri"/>
              </a:rPr>
              <a:t>Журнал</a:t>
            </a:r>
            <a:r>
              <a:rPr b="0" i="0" lang="ru-RU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i="0" lang="ru-RU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(год)</a:t>
            </a:r>
            <a:r>
              <a:rPr b="0" i="0" lang="ru-RU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объем выполненной работы в </a:t>
            </a:r>
            <a:r>
              <a:rPr b="0" i="1" lang="ru-RU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</a:t>
            </a:r>
            <a:r>
              <a:rPr i="1" lang="ru-RU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оценка личного вклада в страницах</a:t>
            </a:r>
            <a:r>
              <a:rPr b="0" i="1" lang="ru-RU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/кол-во стр в публикации”</a:t>
            </a:r>
            <a:r>
              <a:rPr b="1" i="1" lang="ru-RU" sz="1500">
                <a:latin typeface="Calibri"/>
                <a:ea typeface="Calibri"/>
                <a:cs typeface="Calibri"/>
                <a:sym typeface="Calibri"/>
              </a:rPr>
              <a:t>*</a:t>
            </a:r>
            <a:endParaRPr b="0" i="0" sz="1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0"/>
          <p:cNvSpPr txBox="1"/>
          <p:nvPr>
            <p:ph type="title"/>
          </p:nvPr>
        </p:nvSpPr>
        <p:spPr>
          <a:xfrm>
            <a:off x="106109" y="483471"/>
            <a:ext cx="8908634" cy="25098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alibri"/>
              <a:buNone/>
            </a:pPr>
            <a:r>
              <a:rPr lang="ru-RU" sz="2000">
                <a:solidFill>
                  <a:srgbClr val="000000"/>
                </a:solidFill>
              </a:rPr>
              <a:t> </a:t>
            </a:r>
            <a:br>
              <a:rPr lang="ru-RU" sz="2000">
                <a:solidFill>
                  <a:srgbClr val="000000"/>
                </a:solidFill>
              </a:rPr>
            </a:br>
            <a:r>
              <a:rPr lang="ru-RU" sz="2000">
                <a:solidFill>
                  <a:srgbClr val="000000"/>
                </a:solidFill>
              </a:rPr>
              <a:t>Информация о </a:t>
            </a:r>
            <a:r>
              <a:rPr b="1" lang="ru-RU" sz="2000">
                <a:solidFill>
                  <a:srgbClr val="000000"/>
                </a:solidFill>
              </a:rPr>
              <a:t>личных</a:t>
            </a:r>
            <a:r>
              <a:rPr lang="ru-RU" sz="2000">
                <a:solidFill>
                  <a:srgbClr val="000000"/>
                </a:solidFill>
              </a:rPr>
              <a:t> грантах, конкурсах, премиях, </a:t>
            </a:r>
            <a:endParaRPr sz="20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alibri"/>
              <a:buNone/>
            </a:pPr>
            <a:r>
              <a:rPr b="1" lang="ru-RU" sz="2000">
                <a:solidFill>
                  <a:srgbClr val="000000"/>
                </a:solidFill>
              </a:rPr>
              <a:t>участие в</a:t>
            </a:r>
            <a:r>
              <a:rPr lang="ru-RU" sz="2000">
                <a:solidFill>
                  <a:srgbClr val="000000"/>
                </a:solidFill>
              </a:rPr>
              <a:t> НИР и ОКР </a:t>
            </a:r>
            <a:r>
              <a:rPr lang="ru-RU" sz="2000">
                <a:solidFill>
                  <a:srgbClr val="000000"/>
                </a:solidFill>
              </a:rPr>
              <a:t> в отчетном периоде</a:t>
            </a:r>
            <a:br>
              <a:rPr b="0" lang="ru-RU" sz="2000"/>
            </a:br>
            <a:br>
              <a:rPr b="0" lang="ru-RU" sz="2000"/>
            </a:br>
            <a:endParaRPr b="0" sz="2000"/>
          </a:p>
        </p:txBody>
      </p:sp>
      <p:sp>
        <p:nvSpPr>
          <p:cNvPr id="110" name="Google Shape;110;p10"/>
          <p:cNvSpPr txBox="1"/>
          <p:nvPr/>
        </p:nvSpPr>
        <p:spPr>
          <a:xfrm>
            <a:off x="8660086" y="4579882"/>
            <a:ext cx="26801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dc7297919a_0_147"/>
          <p:cNvSpPr txBox="1"/>
          <p:nvPr/>
        </p:nvSpPr>
        <p:spPr>
          <a:xfrm>
            <a:off x="215900" y="565903"/>
            <a:ext cx="8712300" cy="439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alibri"/>
              <a:buNone/>
            </a:pPr>
            <a:r>
              <a:rPr b="0" i="0" lang="ru-RU"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Готовность к выходу на защиту в 202</a:t>
            </a:r>
            <a:r>
              <a:rPr lang="ru-RU" sz="2000"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b="0" i="0" lang="ru-RU"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году (месяц и год защиты).</a:t>
            </a:r>
            <a:endParaRPr b="0" i="0" sz="2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alibri"/>
              <a:buNone/>
            </a:pPr>
            <a:r>
              <a:rPr b="0" i="0" lang="ru-RU"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Планируемый диссертационный совет.</a:t>
            </a:r>
            <a:endParaRPr b="0" i="0" sz="2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gdc7297919a_0_147"/>
          <p:cNvSpPr txBox="1"/>
          <p:nvPr/>
        </p:nvSpPr>
        <p:spPr>
          <a:xfrm>
            <a:off x="8660086" y="4579882"/>
            <a:ext cx="2679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over">
  <a:themeElements>
    <a:clrScheme name="Custom 1">
      <a:dk1>
        <a:srgbClr val="0230AC"/>
      </a:dk1>
      <a:lt1>
        <a:srgbClr val="FFFFFF"/>
      </a:lt1>
      <a:dk2>
        <a:srgbClr val="0230AC"/>
      </a:dk2>
      <a:lt2>
        <a:srgbClr val="FFFFFF"/>
      </a:lt2>
      <a:accent1>
        <a:srgbClr val="EC0044"/>
      </a:accent1>
      <a:accent2>
        <a:srgbClr val="0230AC"/>
      </a:accent2>
      <a:accent3>
        <a:srgbClr val="8F32AC"/>
      </a:accent3>
      <a:accent4>
        <a:srgbClr val="0057AC"/>
      </a:accent4>
      <a:accent5>
        <a:srgbClr val="EC5A00"/>
      </a:accent5>
      <a:accent6>
        <a:srgbClr val="ECEC00"/>
      </a:accent6>
      <a:hlink>
        <a:srgbClr val="4BBCFF"/>
      </a:hlink>
      <a:folHlink>
        <a:srgbClr val="C000C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over">
  <a:themeElements>
    <a:clrScheme name="Custom 1">
      <a:dk1>
        <a:srgbClr val="0230AC"/>
      </a:dk1>
      <a:lt1>
        <a:srgbClr val="FFFFFF"/>
      </a:lt1>
      <a:dk2>
        <a:srgbClr val="0230AC"/>
      </a:dk2>
      <a:lt2>
        <a:srgbClr val="FFFFFF"/>
      </a:lt2>
      <a:accent1>
        <a:srgbClr val="EC0044"/>
      </a:accent1>
      <a:accent2>
        <a:srgbClr val="0230AC"/>
      </a:accent2>
      <a:accent3>
        <a:srgbClr val="8F32AC"/>
      </a:accent3>
      <a:accent4>
        <a:srgbClr val="0057AC"/>
      </a:accent4>
      <a:accent5>
        <a:srgbClr val="EC5A00"/>
      </a:accent5>
      <a:accent6>
        <a:srgbClr val="ECEC00"/>
      </a:accent6>
      <a:hlink>
        <a:srgbClr val="4BBCFF"/>
      </a:hlink>
      <a:folHlink>
        <a:srgbClr val="C000C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2014-06-27T12:30:22Z</dcterms:created>
  <dc:creator>Al</dc:creator>
</cp:coreProperties>
</file>