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9"/>
  </p:notesMasterIdLst>
  <p:handoutMasterIdLst>
    <p:handoutMasterId r:id="rId20"/>
  </p:handoutMasterIdLst>
  <p:sldIdLst>
    <p:sldId id="301" r:id="rId3"/>
    <p:sldId id="278" r:id="rId4"/>
    <p:sldId id="403" r:id="rId5"/>
    <p:sldId id="280" r:id="rId6"/>
    <p:sldId id="402" r:id="rId7"/>
    <p:sldId id="397" r:id="rId8"/>
    <p:sldId id="406" r:id="rId9"/>
    <p:sldId id="408" r:id="rId10"/>
    <p:sldId id="407" r:id="rId11"/>
    <p:sldId id="320" r:id="rId12"/>
    <p:sldId id="405" r:id="rId13"/>
    <p:sldId id="358" r:id="rId14"/>
    <p:sldId id="401" r:id="rId15"/>
    <p:sldId id="404" r:id="rId16"/>
    <p:sldId id="360" r:id="rId17"/>
    <p:sldId id="361" r:id="rId18"/>
  </p:sldIdLst>
  <p:sldSz cx="9144000" cy="6858000" type="screen4x3"/>
  <p:notesSz cx="679450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696" y="-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02FBE-2F90-5743-8AD7-FAAF1E25B3BD}" type="datetime1">
              <a:rPr lang="ru-RU" smtClean="0"/>
              <a:t>24.03.20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A972C-BA49-E34B-83D7-89037A7EFD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1326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6D87-DE8B-E74E-BF28-94050598977D}" type="datetime1">
              <a:rPr lang="ru-RU" smtClean="0"/>
              <a:t>24.03.20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9CABB-2974-4D9B-98F2-11B01347F7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7355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9CABB-2974-4D9B-98F2-11B01347F77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987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9CABB-2974-4D9B-98F2-11B01347F77A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935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9CABB-2974-4D9B-98F2-11B01347F77A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196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9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16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1121" y="273629"/>
            <a:ext cx="2054880" cy="5848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26400" cy="5848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708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6132447"/>
            <a:ext cx="6400800" cy="304798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179" baseline="0">
                <a:solidFill>
                  <a:schemeClr val="bg1"/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98417" y="653700"/>
            <a:ext cx="184708" cy="371500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45715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14" dirty="0">
              <a:solidFill>
                <a:srgbClr val="0230AC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0802" y="569653"/>
            <a:ext cx="184708" cy="371500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45715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14" dirty="0">
              <a:solidFill>
                <a:srgbClr val="0230AC"/>
              </a:solidFill>
              <a:latin typeface="Calibri"/>
            </a:endParaRPr>
          </a:p>
        </p:txBody>
      </p:sp>
      <p:pic>
        <p:nvPicPr>
          <p:cNvPr id="6" name="Picture 5" descr="ITMO_logo1_RU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88" y="1886465"/>
            <a:ext cx="4789624" cy="1987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176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6132447"/>
            <a:ext cx="6400800" cy="304798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179" baseline="0">
                <a:solidFill>
                  <a:schemeClr val="bg1"/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98417" y="653700"/>
            <a:ext cx="184708" cy="371500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45715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14" dirty="0">
              <a:solidFill>
                <a:srgbClr val="0230AC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10802" y="569653"/>
            <a:ext cx="184708" cy="371500"/>
          </a:xfrm>
          <a:prstGeom prst="rect">
            <a:avLst/>
          </a:prstGeom>
          <a:noFill/>
        </p:spPr>
        <p:txBody>
          <a:bodyPr wrap="none" lIns="91429" tIns="45714" rIns="91429" bIns="45714" rtlCol="0">
            <a:spAutoFit/>
          </a:bodyPr>
          <a:lstStyle/>
          <a:p>
            <a:pPr defTabSz="457153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814" dirty="0">
              <a:solidFill>
                <a:srgbClr val="0230AC"/>
              </a:solidFill>
              <a:latin typeface="Calibri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3901768"/>
            <a:ext cx="6400800" cy="940999"/>
          </a:xfrm>
        </p:spPr>
        <p:txBody>
          <a:bodyPr anchor="b">
            <a:normAutofit/>
          </a:bodyPr>
          <a:lstStyle>
            <a:lvl1pPr algn="ctr">
              <a:defRPr sz="3175"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849606"/>
            <a:ext cx="6400800" cy="61720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33" baseline="0">
                <a:solidFill>
                  <a:schemeClr val="bg1"/>
                </a:solidFill>
              </a:defRPr>
            </a:lvl1pPr>
            <a:lvl2pPr marL="457153" indent="0" algn="l">
              <a:buFontTx/>
              <a:buNone/>
              <a:defRPr/>
            </a:lvl2pPr>
            <a:lvl3pPr marL="914305" indent="0" algn="l">
              <a:buFontTx/>
              <a:buNone/>
              <a:defRPr/>
            </a:lvl3pPr>
            <a:lvl4pPr marL="1371458" indent="0" algn="l">
              <a:buFontTx/>
              <a:buNone/>
              <a:defRPr/>
            </a:lvl4pPr>
            <a:lvl5pPr marL="182861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  <p:pic>
        <p:nvPicPr>
          <p:cNvPr id="2" name="Picture 1" descr="ITMO_logo1_RU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282" y="1277169"/>
            <a:ext cx="4089436" cy="169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23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1329896"/>
            <a:ext cx="5965438" cy="1985292"/>
          </a:xfrm>
        </p:spPr>
        <p:txBody>
          <a:bodyPr anchor="b">
            <a:normAutofit/>
          </a:bodyPr>
          <a:lstStyle>
            <a:lvl1pPr>
              <a:defRPr sz="3175" b="0"/>
            </a:lvl1pPr>
          </a:lstStyle>
          <a:p>
            <a:r>
              <a:rPr lang="ru-RU" dirty="0" smtClean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6" y="3429000"/>
            <a:ext cx="5965825" cy="2203450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33"/>
            </a:lvl1pPr>
            <a:lvl2pPr marL="457153" indent="0" algn="l">
              <a:buFontTx/>
              <a:buNone/>
              <a:defRPr/>
            </a:lvl2pPr>
            <a:lvl3pPr marL="914305" indent="0" algn="l">
              <a:buFontTx/>
              <a:buNone/>
              <a:defRPr/>
            </a:lvl3pPr>
            <a:lvl4pPr marL="1371458" indent="0" algn="l">
              <a:buFontTx/>
              <a:buNone/>
              <a:defRPr/>
            </a:lvl4pPr>
            <a:lvl5pPr marL="1828610" indent="0" algn="l">
              <a:buFontTx/>
              <a:buNone/>
              <a:defRPr/>
            </a:lvl5pPr>
          </a:lstStyle>
          <a:p>
            <a:pPr lvl="0"/>
            <a:r>
              <a:rPr lang="ru-RU" dirty="0" smtClean="0"/>
              <a:t>Имя и контактные данные автора</a:t>
            </a:r>
            <a:endParaRPr lang="en-US" dirty="0" smtClean="0"/>
          </a:p>
        </p:txBody>
      </p:sp>
      <p:pic>
        <p:nvPicPr>
          <p:cNvPr id="5" name="Picture 4" descr="ITMO_logo2_RU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6354"/>
            <a:ext cx="3601115" cy="785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1236510"/>
            <a:ext cx="2713244" cy="2192491"/>
          </a:xfrm>
        </p:spPr>
        <p:txBody>
          <a:bodyPr anchor="t" anchorCtr="0">
            <a:normAutofit/>
          </a:bodyPr>
          <a:lstStyle>
            <a:lvl1pPr>
              <a:defRPr sz="2812" baseline="0">
                <a:solidFill>
                  <a:srgbClr val="FFFFFF"/>
                </a:solidFill>
              </a:defRPr>
            </a:lvl1pPr>
          </a:lstStyle>
          <a:p>
            <a:r>
              <a:rPr lang="ru-RU" dirty="0" smtClean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310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Финал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680372"/>
            <a:ext cx="8229600" cy="827311"/>
          </a:xfrm>
        </p:spPr>
        <p:txBody>
          <a:bodyPr>
            <a:normAutofit/>
          </a:bodyPr>
          <a:lstStyle>
            <a:lvl1pPr algn="ctr">
              <a:defRPr sz="3175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3716939"/>
            <a:ext cx="8229600" cy="79216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153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305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458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61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 smtClean="0"/>
              <a:t>Контактные данные</a:t>
            </a:r>
            <a:endParaRPr lang="en-US" dirty="0" smtClean="0"/>
          </a:p>
        </p:txBody>
      </p:sp>
      <p:pic>
        <p:nvPicPr>
          <p:cNvPr id="6" name="Picture 5" descr="ITMO_logo1_RU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31" y="763790"/>
            <a:ext cx="2971338" cy="123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11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73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/>
            </a:lvl1pPr>
            <a:lvl2pPr marL="414726" indent="0">
              <a:buNone/>
              <a:defRPr sz="1633"/>
            </a:lvl2pPr>
            <a:lvl3pPr marL="829452" indent="0">
              <a:buNone/>
              <a:defRPr sz="1451"/>
            </a:lvl3pPr>
            <a:lvl4pPr marL="1244178" indent="0">
              <a:buNone/>
              <a:defRPr sz="1270"/>
            </a:lvl4pPr>
            <a:lvl5pPr marL="1658904" indent="0">
              <a:buNone/>
              <a:defRPr sz="1270"/>
            </a:lvl5pPr>
            <a:lvl6pPr marL="2073631" indent="0">
              <a:buNone/>
              <a:defRPr sz="1270"/>
            </a:lvl6pPr>
            <a:lvl7pPr marL="2488357" indent="0">
              <a:buNone/>
              <a:defRPr sz="1270"/>
            </a:lvl7pPr>
            <a:lvl8pPr marL="2903083" indent="0">
              <a:buNone/>
              <a:defRPr sz="1270"/>
            </a:lvl8pPr>
            <a:lvl9pPr marL="3317809" indent="0">
              <a:buNone/>
              <a:defRPr sz="12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18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481" y="1604328"/>
            <a:ext cx="4040640" cy="451775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5361" y="1604328"/>
            <a:ext cx="4040640" cy="451775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688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63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492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270"/>
            </a:lvl1pPr>
            <a:lvl2pPr marL="414726" indent="0">
              <a:buNone/>
              <a:defRPr sz="1089"/>
            </a:lvl2pPr>
            <a:lvl3pPr marL="829452" indent="0">
              <a:buNone/>
              <a:defRPr sz="907"/>
            </a:lvl3pPr>
            <a:lvl4pPr marL="1244178" indent="0">
              <a:buNone/>
              <a:defRPr sz="816"/>
            </a:lvl4pPr>
            <a:lvl5pPr marL="1658904" indent="0">
              <a:buNone/>
              <a:defRPr sz="816"/>
            </a:lvl5pPr>
            <a:lvl6pPr marL="2073631" indent="0">
              <a:buNone/>
              <a:defRPr sz="816"/>
            </a:lvl6pPr>
            <a:lvl7pPr marL="2488357" indent="0">
              <a:buNone/>
              <a:defRPr sz="816"/>
            </a:lvl7pPr>
            <a:lvl8pPr marL="2903083" indent="0">
              <a:buNone/>
              <a:defRPr sz="816"/>
            </a:lvl8pPr>
            <a:lvl9pPr marL="3317809" indent="0">
              <a:buNone/>
              <a:defRPr sz="81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530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3"/>
            </a:lvl1pPr>
            <a:lvl2pPr marL="414726" indent="0">
              <a:buNone/>
              <a:defRPr sz="2540"/>
            </a:lvl2pPr>
            <a:lvl3pPr marL="829452" indent="0">
              <a:buNone/>
              <a:defRPr sz="2177"/>
            </a:lvl3pPr>
            <a:lvl4pPr marL="1244178" indent="0">
              <a:buNone/>
              <a:defRPr sz="1814"/>
            </a:lvl4pPr>
            <a:lvl5pPr marL="1658904" indent="0">
              <a:buNone/>
              <a:defRPr sz="1814"/>
            </a:lvl5pPr>
            <a:lvl6pPr marL="2073631" indent="0">
              <a:buNone/>
              <a:defRPr sz="1814"/>
            </a:lvl6pPr>
            <a:lvl7pPr marL="2488357" indent="0">
              <a:buNone/>
              <a:defRPr sz="1814"/>
            </a:lvl7pPr>
            <a:lvl8pPr marL="2903083" indent="0">
              <a:buNone/>
              <a:defRPr sz="1814"/>
            </a:lvl8pPr>
            <a:lvl9pPr marL="3317809" indent="0">
              <a:buNone/>
              <a:defRPr sz="1814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726" indent="0">
              <a:buNone/>
              <a:defRPr sz="1089"/>
            </a:lvl2pPr>
            <a:lvl3pPr marL="829452" indent="0">
              <a:buNone/>
              <a:defRPr sz="907"/>
            </a:lvl3pPr>
            <a:lvl4pPr marL="1244178" indent="0">
              <a:buNone/>
              <a:defRPr sz="816"/>
            </a:lvl4pPr>
            <a:lvl5pPr marL="1658904" indent="0">
              <a:buNone/>
              <a:defRPr sz="816"/>
            </a:lvl5pPr>
            <a:lvl6pPr marL="2073631" indent="0">
              <a:buNone/>
              <a:defRPr sz="816"/>
            </a:lvl6pPr>
            <a:lvl7pPr marL="2488357" indent="0">
              <a:buNone/>
              <a:defRPr sz="816"/>
            </a:lvl7pPr>
            <a:lvl8pPr marL="2903083" indent="0">
              <a:buNone/>
              <a:defRPr sz="816"/>
            </a:lvl8pPr>
            <a:lvl9pPr marL="3317809" indent="0">
              <a:buNone/>
              <a:defRPr sz="81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12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theme" Target="../theme/theme2.xml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0" y="273629"/>
            <a:ext cx="8219520" cy="1136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0" y="1604328"/>
            <a:ext cx="8219520" cy="451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633">
              <a:ea typeface="Microsoft YaHei" charset="0"/>
              <a:cs typeface="Microsoft YaHei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633">
              <a:ea typeface="Microsoft YaHei" charset="0"/>
              <a:cs typeface="Microsoft YaHei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1120" cy="46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SzPct val="45000"/>
              <a:buFontTx/>
              <a:buNone/>
              <a:tabLst>
                <a:tab pos="656650" algn="l"/>
                <a:tab pos="1313299" algn="l"/>
                <a:tab pos="1969949" algn="l"/>
              </a:tabLst>
              <a:defRPr sz="127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27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2pPr>
      <a:lvl3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3pPr>
      <a:lvl4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4pPr>
      <a:lvl5pPr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5pPr>
      <a:lvl6pPr marL="2280994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6pPr>
      <a:lvl7pPr marL="2695720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7pPr>
      <a:lvl8pPr marL="3110446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8pPr>
      <a:lvl9pPr marL="3525172" indent="-207363" algn="ctr" defTabSz="407526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Arial" charset="0"/>
          <a:ea typeface="Microsoft YaHei" charset="0"/>
          <a:cs typeface="Microsoft YaHei" charset="0"/>
        </a:defRPr>
      </a:lvl9pPr>
    </p:titleStyle>
    <p:bodyStyle>
      <a:lvl1pPr marL="311045" indent="-311045" algn="l" defTabSz="407526" rtl="0" eaLnBrk="1" fontAlgn="base" hangingPunct="1">
        <a:lnSpc>
          <a:spcPct val="93000"/>
        </a:lnSpc>
        <a:spcBef>
          <a:spcPct val="0"/>
        </a:spcBef>
        <a:spcAft>
          <a:spcPts val="1282"/>
        </a:spcAft>
        <a:buClr>
          <a:srgbClr val="000000"/>
        </a:buClr>
        <a:buSzPct val="100000"/>
        <a:buFont typeface="Times New Roman" pitchFamily="16" charset="0"/>
        <a:defRPr sz="2903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eaLnBrk="1" fontAlgn="base" hangingPunct="1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40">
          <a:solidFill>
            <a:srgbClr val="000000"/>
          </a:solidFill>
          <a:latin typeface="+mn-lt"/>
          <a:ea typeface="+mn-ea"/>
          <a:cs typeface="+mn-cs"/>
        </a:defRPr>
      </a:lvl2pPr>
      <a:lvl3pPr marL="1036815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177">
          <a:solidFill>
            <a:srgbClr val="000000"/>
          </a:solidFill>
          <a:latin typeface="+mn-lt"/>
          <a:ea typeface="+mn-ea"/>
          <a:cs typeface="+mn-cs"/>
        </a:defRPr>
      </a:lvl3pPr>
      <a:lvl4pPr marL="1451541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4pPr>
      <a:lvl5pPr marL="1866268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6pPr>
      <a:lvl7pPr marL="2695720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7pPr>
      <a:lvl8pPr marL="3110446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8pPr>
      <a:lvl9pPr marL="3525172" indent="-207363" algn="l" defTabSz="407526" rtl="0" eaLnBrk="1" fontAlgn="base" hangingPunct="1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14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236510"/>
            <a:ext cx="8229600" cy="827311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59931"/>
            <a:ext cx="8229600" cy="3866233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ru-RU" dirty="0" smtClean="0"/>
              <a:t>Первый уровень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Пятый уровень</a:t>
            </a:r>
          </a:p>
          <a:p>
            <a:pPr lvl="4"/>
            <a:r>
              <a:rPr lang="ru-RU" dirty="0" smtClean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439284"/>
            <a:ext cx="4656032" cy="365125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179">
                <a:solidFill>
                  <a:schemeClr val="bg1"/>
                </a:solidFill>
              </a:defRPr>
            </a:lvl1pPr>
          </a:lstStyle>
          <a:p>
            <a:pPr defTabSz="457153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7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algn="l" defTabSz="457153" rtl="0" eaLnBrk="1" latinLnBrk="0" hangingPunct="1">
        <a:spcBef>
          <a:spcPct val="0"/>
        </a:spcBef>
        <a:buNone/>
        <a:defRPr sz="3628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5" indent="-342865" algn="l" defTabSz="457153" rtl="0" eaLnBrk="1" latinLnBrk="0" hangingPunct="1">
        <a:spcBef>
          <a:spcPct val="20000"/>
        </a:spcBef>
        <a:buSzPct val="100000"/>
        <a:buFontTx/>
        <a:buBlip>
          <a:blip r:embed="rId7"/>
        </a:buBlip>
        <a:defRPr sz="1996" kern="1200">
          <a:solidFill>
            <a:schemeClr val="tx1"/>
          </a:solidFill>
          <a:latin typeface="+mn-lt"/>
          <a:ea typeface="+mn-ea"/>
          <a:cs typeface="+mn-cs"/>
        </a:defRPr>
      </a:lvl1pPr>
      <a:lvl2pPr marL="742873" indent="-285720" algn="l" defTabSz="457153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2" indent="-228577" algn="l" defTabSz="457153" rtl="0" eaLnBrk="1" latinLnBrk="0" hangingPunct="1">
        <a:spcBef>
          <a:spcPct val="20000"/>
        </a:spcBef>
        <a:buFont typeface="Arial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4" indent="-228577" algn="l" defTabSz="457153" rtl="0" eaLnBrk="1" latinLnBrk="0" hangingPunct="1">
        <a:spcBef>
          <a:spcPct val="20000"/>
        </a:spcBef>
        <a:buFont typeface="Arial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7" indent="-228577" algn="l" defTabSz="457153" rtl="0" eaLnBrk="1" latinLnBrk="0" hangingPunct="1">
        <a:spcBef>
          <a:spcPct val="20000"/>
        </a:spcBef>
        <a:buFont typeface="Arial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0" indent="-228577" algn="l" defTabSz="457153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2" indent="-228577" algn="l" defTabSz="457153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5" indent="-228577" algn="l" defTabSz="457153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7" indent="-228577" algn="l" defTabSz="457153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14305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8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0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3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5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8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0" algn="l" defTabSz="457153" rtl="0" eaLnBrk="1" latinLnBrk="0" hangingPunct="1"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3573016"/>
            <a:ext cx="6400800" cy="62292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865" indent="-342865" algn="l" defTabSz="457153" rtl="0" eaLnBrk="1" latinLnBrk="0" hangingPunct="1">
              <a:spcBef>
                <a:spcPct val="20000"/>
              </a:spcBef>
              <a:buSzPct val="100000"/>
              <a:buFontTx/>
              <a:buBlip>
                <a:blip r:embed="rId2"/>
              </a:buBlip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873" indent="-285720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882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034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187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6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340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492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645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797" indent="-228577" algn="l" defTabSz="457153" rtl="0" eaLnBrk="1" latinLnBrk="0" hangingPunct="1">
              <a:spcBef>
                <a:spcPct val="20000"/>
              </a:spcBef>
              <a:buFont typeface="Arial"/>
              <a:buChar char="•"/>
              <a:defRPr sz="19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Фамилия, имя отчество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 обучения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7686" y="4509120"/>
            <a:ext cx="4572000" cy="5447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80000"/>
              </a:lnSpc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</a:p>
          <a:p>
            <a:pPr algn="r">
              <a:lnSpc>
                <a:spcPct val="80000"/>
              </a:lnSpc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Степень, звание, ФИО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5172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05.13.19 - Методы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 системы защиты информации,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информационная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безопасность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737" y="638132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Санкт-Петербург,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</a:p>
          <a:p>
            <a:pPr algn="ctr"/>
            <a:endParaRPr lang="ru-RU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715537" y="1861815"/>
            <a:ext cx="7772400" cy="1470025"/>
          </a:xfrm>
          <a:prstGeom prst="rect">
            <a:avLst/>
          </a:prstGeom>
        </p:spPr>
        <p:txBody>
          <a:bodyPr vert="horz" lIns="100794" tIns="50397" rIns="100794" bIns="50397" rtlCol="0" anchor="t" anchorCtr="0">
            <a:normAutofit/>
          </a:bodyPr>
          <a:lstStyle>
            <a:lvl1pPr algn="l" defTabSz="457153" rtl="0" eaLnBrk="1" latinLnBrk="0" hangingPunct="1">
              <a:spcBef>
                <a:spcPct val="0"/>
              </a:spcBef>
              <a:buNone/>
              <a:defRPr sz="2812" b="1" i="0" kern="12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Название диссертации</a:t>
            </a:r>
            <a:endParaRPr lang="ru-RU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05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285" y="548680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353" y="5733256"/>
            <a:ext cx="89032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2000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</a:t>
            </a:r>
            <a:r>
              <a:rPr lang="ru-RU" sz="2000" u="sng" dirty="0">
                <a:solidFill>
                  <a:srgbClr val="000000"/>
                </a:solidFill>
                <a:latin typeface="Times New Roman"/>
                <a:cs typeface="Times New Roman"/>
              </a:rPr>
              <a:t>п</a:t>
            </a:r>
            <a:r>
              <a:rPr lang="ru-RU" sz="2000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озволяют</a:t>
            </a:r>
            <a:r>
              <a:rPr lang="mr-IN" sz="2000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</a:t>
            </a:r>
            <a:r>
              <a:rPr lang="ru-RU" sz="2000" u="sng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b="1" u="sng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052736"/>
            <a:ext cx="8712968" cy="468052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600"/>
              </a:spcAft>
              <a:buFont typeface="+mj-lt"/>
              <a:buAutoNum type="arabicPeriod"/>
            </a:pPr>
            <a:endParaRPr lang="ru-RU" sz="17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13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паспорту специальности </a:t>
            </a:r>
            <a:r>
              <a:rPr lang="ru-RU" sz="26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(указать пункты с расшифровкой)</a:t>
            </a:r>
            <a:endParaRPr lang="ru-RU" sz="2600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594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39552" y="1196752"/>
            <a:ext cx="8136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В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журналах, рекомендованных ВАК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: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 </a:t>
            </a:r>
            <a:endParaRPr lang="ru-RU" sz="1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lvl="0"/>
            <a:endParaRPr lang="ru-RU" sz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12</a:t>
            </a:fld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59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196752"/>
            <a:ext cx="835292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cs typeface="Times New Roman"/>
              </a:rPr>
              <a:t>В зарубежных изданиях, индексированных в </a:t>
            </a:r>
            <a:r>
              <a:rPr lang="ru-RU" sz="14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Web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Science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cs typeface="Times New Roman"/>
              </a:rPr>
              <a:t> и </a:t>
            </a:r>
            <a:r>
              <a:rPr lang="ru-RU" sz="1400" b="1" dirty="0" err="1">
                <a:solidFill>
                  <a:srgbClr val="000000"/>
                </a:solidFill>
                <a:latin typeface="Times New Roman"/>
                <a:cs typeface="Times New Roman"/>
              </a:rPr>
              <a:t>Scopus</a:t>
            </a:r>
            <a:endParaRPr lang="ru-RU" sz="14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28600" lvl="0" indent="-2286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13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23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196752"/>
            <a:ext cx="83421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Свидетельства о государственной регистрации программ для ЭВМ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sz="1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3789040"/>
            <a:ext cx="834214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Патенты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sz="14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Публикации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4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</a:t>
            </a:r>
            <a:endParaRPr lang="ru-RU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340769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043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509120"/>
            <a:ext cx="80648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  <a:ea typeface="Times New Roman" panose="02020603050405020304" pitchFamily="18" charset="0"/>
                <a:cs typeface="Times New Roman"/>
              </a:rPr>
              <a:t> </a:t>
            </a:r>
            <a:endParaRPr lang="ru-RU" sz="1400" dirty="0">
              <a:solidFill>
                <a:srgbClr val="000000"/>
              </a:solidFill>
              <a:latin typeface="Times New Roman"/>
              <a:ea typeface="Times New Roman" panose="02020603050405020304" pitchFamily="18" charset="0"/>
              <a:cs typeface="Times New Roman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>
                <a:latin typeface="Times New Roman"/>
                <a:cs typeface="Times New Roman"/>
              </a:rPr>
              <a:pPr algn="r"/>
              <a:t>16</a:t>
            </a:fld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589281" y="620688"/>
            <a:ext cx="5965438" cy="504056"/>
          </a:xfrm>
        </p:spPr>
        <p:txBody>
          <a:bodyPr>
            <a:noAutofit/>
          </a:bodyPr>
          <a:lstStyle/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Акты внедрения</a:t>
            </a:r>
            <a:endParaRPr lang="ru-RU" sz="2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19672" y="3933056"/>
            <a:ext cx="5965438" cy="504056"/>
          </a:xfrm>
          <a:prstGeom prst="rect">
            <a:avLst/>
          </a:prstGeom>
        </p:spPr>
        <p:txBody>
          <a:bodyPr vert="horz" lIns="100794" tIns="50397" rIns="100794" bIns="50397" rtlCol="0" anchor="b">
            <a:noAutofit/>
          </a:bodyPr>
          <a:lstStyle>
            <a:lvl1pPr algn="l" defTabSz="457153" rtl="0" eaLnBrk="1" latinLnBrk="0" hangingPunct="1">
              <a:spcBef>
                <a:spcPct val="0"/>
              </a:spcBef>
              <a:buNone/>
              <a:defRPr sz="3175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Проекты</a:t>
            </a:r>
            <a:endParaRPr lang="ru-RU" sz="2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1196752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Научная деятельность: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Учебная деятельность:</a:t>
            </a:r>
          </a:p>
          <a:p>
            <a:pPr marL="228600" indent="-228600">
              <a:spcAft>
                <a:spcPts val="600"/>
              </a:spcAft>
              <a:buAutoNum type="arabicPeriod"/>
            </a:pPr>
            <a:r>
              <a:rPr lang="ru-RU" sz="14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На предприятии:</a:t>
            </a:r>
            <a:endParaRPr lang="ru-RU" sz="14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19443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работы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51520" y="1196753"/>
            <a:ext cx="2735565" cy="2592287"/>
            <a:chOff x="1484140" y="-95811"/>
            <a:chExt cx="2735565" cy="1737888"/>
          </a:xfrm>
          <a:scene3d>
            <a:camera prst="orthographicFront"/>
            <a:lightRig rig="flat" dir="t"/>
          </a:scene3d>
        </p:grpSpPr>
        <p:sp>
          <p:nvSpPr>
            <p:cNvPr id="22" name="Прямоугольник 21"/>
            <p:cNvSpPr/>
            <p:nvPr/>
          </p:nvSpPr>
          <p:spPr>
            <a:xfrm>
              <a:off x="1484140" y="738"/>
              <a:ext cx="2735565" cy="164133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1484140" y="-95811"/>
              <a:ext cx="2735565" cy="173788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1188"/>
                </a:spcAft>
              </a:pPr>
              <a:endParaRPr lang="ru-RU" sz="1400" kern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51519" y="4077072"/>
            <a:ext cx="2735565" cy="2592288"/>
            <a:chOff x="4493262" y="-518162"/>
            <a:chExt cx="2735565" cy="2160240"/>
          </a:xfrm>
          <a:gradFill flip="none" rotWithShape="1">
            <a:gsLst>
              <a:gs pos="0">
                <a:srgbClr val="CCFFCC"/>
              </a:gs>
              <a:gs pos="100000">
                <a:schemeClr val="bg1"/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</p:grpSpPr>
        <p:sp>
          <p:nvSpPr>
            <p:cNvPr id="28" name="Прямоугольник 27"/>
            <p:cNvSpPr/>
            <p:nvPr/>
          </p:nvSpPr>
          <p:spPr>
            <a:xfrm>
              <a:off x="4493262" y="738"/>
              <a:ext cx="2735565" cy="1641339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4493262" y="-518162"/>
              <a:ext cx="2735565" cy="2160240"/>
            </a:xfrm>
            <a:prstGeom prst="rect">
              <a:avLst/>
            </a:prstGeom>
            <a:grpFill/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ts val="1200"/>
                </a:spcAft>
              </a:pPr>
              <a:endParaRPr lang="ru-RU" sz="1600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3348233" y="4077072"/>
            <a:ext cx="2735565" cy="2592287"/>
            <a:chOff x="4493262" y="1663122"/>
            <a:chExt cx="2735565" cy="1893852"/>
          </a:xfrm>
          <a:solidFill>
            <a:srgbClr val="CCFFCC"/>
          </a:solidFill>
          <a:scene3d>
            <a:camera prst="orthographicFront"/>
            <a:lightRig rig="flat" dir="t"/>
          </a:scene3d>
        </p:grpSpPr>
        <p:sp>
          <p:nvSpPr>
            <p:cNvPr id="31" name="Прямоугольник 30"/>
            <p:cNvSpPr/>
            <p:nvPr/>
          </p:nvSpPr>
          <p:spPr>
            <a:xfrm>
              <a:off x="4493262" y="1915634"/>
              <a:ext cx="2735565" cy="1641339"/>
            </a:xfrm>
            <a:prstGeom prst="rect">
              <a:avLst/>
            </a:prstGeom>
            <a:grpFill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32" name="Прямоугольник 31"/>
            <p:cNvSpPr/>
            <p:nvPr/>
          </p:nvSpPr>
          <p:spPr>
            <a:xfrm>
              <a:off x="4493262" y="1663122"/>
              <a:ext cx="2735565" cy="1893852"/>
            </a:xfrm>
            <a:prstGeom prst="rect">
              <a:avLst/>
            </a:prstGeom>
            <a:gradFill flip="none" rotWithShape="1">
              <a:gsLst>
                <a:gs pos="0">
                  <a:srgbClr val="CCFFCC"/>
                </a:gs>
                <a:gs pos="100000">
                  <a:schemeClr val="bg1"/>
                </a:gs>
              </a:gsLst>
              <a:lin ang="16200000" scaled="0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348232" y="1196752"/>
            <a:ext cx="2735565" cy="2592288"/>
            <a:chOff x="2988701" y="3830530"/>
            <a:chExt cx="2735565" cy="1803661"/>
          </a:xfrm>
          <a:scene3d>
            <a:camera prst="orthographicFront"/>
            <a:lightRig rig="flat" dir="t"/>
          </a:scene3d>
        </p:grpSpPr>
        <p:sp>
          <p:nvSpPr>
            <p:cNvPr id="34" name="Прямоугольник 33"/>
            <p:cNvSpPr/>
            <p:nvPr/>
          </p:nvSpPr>
          <p:spPr>
            <a:xfrm>
              <a:off x="2988701" y="3830530"/>
              <a:ext cx="2735565" cy="1641339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Прямоугольник 34"/>
            <p:cNvSpPr/>
            <p:nvPr/>
          </p:nvSpPr>
          <p:spPr>
            <a:xfrm>
              <a:off x="2988701" y="3830530"/>
              <a:ext cx="2735565" cy="180366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6" name="Стрелка вправо 35"/>
          <p:cNvSpPr/>
          <p:nvPr/>
        </p:nvSpPr>
        <p:spPr>
          <a:xfrm>
            <a:off x="2984648" y="1945413"/>
            <a:ext cx="361147" cy="43204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3014428" y="5200616"/>
            <a:ext cx="331367" cy="432048"/>
          </a:xfrm>
          <a:prstGeom prst="rightArrow">
            <a:avLst/>
          </a:prstGeom>
          <a:solidFill>
            <a:srgbClr val="CCFFCC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 rot="2694855">
            <a:off x="6083798" y="1960295"/>
            <a:ext cx="361147" cy="43204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 rot="19581327">
            <a:off x="6108704" y="5200616"/>
            <a:ext cx="331367" cy="432048"/>
          </a:xfrm>
          <a:prstGeom prst="rightArrow">
            <a:avLst/>
          </a:prstGeom>
          <a:solidFill>
            <a:srgbClr val="CCFFCC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1" name="Группа 40"/>
          <p:cNvGrpSpPr/>
          <p:nvPr/>
        </p:nvGrpSpPr>
        <p:grpSpPr>
          <a:xfrm>
            <a:off x="6444208" y="2348880"/>
            <a:ext cx="2577128" cy="2880319"/>
            <a:chOff x="3978812" y="3387405"/>
            <a:chExt cx="2448272" cy="3101882"/>
          </a:xfrm>
          <a:gradFill flip="none" rotWithShape="1"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16200000" scaled="0"/>
            <a:tileRect/>
          </a:gradFill>
          <a:scene3d>
            <a:camera prst="orthographicFront"/>
            <a:lightRig rig="flat" dir="t"/>
          </a:scene3d>
        </p:grpSpPr>
        <p:sp>
          <p:nvSpPr>
            <p:cNvPr id="42" name="Прямоугольник 41"/>
            <p:cNvSpPr/>
            <p:nvPr/>
          </p:nvSpPr>
          <p:spPr>
            <a:xfrm>
              <a:off x="4389257" y="4622619"/>
              <a:ext cx="1983081" cy="1584176"/>
            </a:xfrm>
            <a:prstGeom prst="rect">
              <a:avLst/>
            </a:prstGeom>
            <a:grpFill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Прямоугольник 42"/>
            <p:cNvSpPr/>
            <p:nvPr/>
          </p:nvSpPr>
          <p:spPr>
            <a:xfrm>
              <a:off x="3978812" y="3387405"/>
              <a:ext cx="2448272" cy="3101882"/>
            </a:xfrm>
            <a:prstGeom prst="rect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Противоречие между </a:t>
              </a:r>
              <a:r>
                <a:rPr lang="ru-RU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необходимостью</a:t>
              </a:r>
              <a:r>
                <a:rPr lang="mr-IN" sz="20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…</a:t>
              </a:r>
              <a:endPara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349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type="body" sz="quarter" idx="10"/>
          </p:nvPr>
        </p:nvSpPr>
        <p:spPr>
          <a:xfrm>
            <a:off x="539552" y="1556792"/>
            <a:ext cx="7920880" cy="4824536"/>
          </a:xfrm>
        </p:spPr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3</a:t>
            </a:fld>
            <a:endParaRPr lang="ru-RU" dirty="0"/>
          </a:p>
        </p:txBody>
      </p:sp>
      <p:sp>
        <p:nvSpPr>
          <p:cNvPr id="8" name="Заголовок 5"/>
          <p:cNvSpPr>
            <a:spLocks noGrp="1"/>
          </p:cNvSpPr>
          <p:nvPr>
            <p:ph type="title"/>
          </p:nvPr>
        </p:nvSpPr>
        <p:spPr>
          <a:xfrm>
            <a:off x="0" y="584744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Объект, предмет и цель исследования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484784"/>
            <a:ext cx="8208912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3068960"/>
            <a:ext cx="8208912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7544" y="4653136"/>
            <a:ext cx="8208912" cy="1872208"/>
          </a:xfrm>
          <a:prstGeom prst="roundRect">
            <a:avLst/>
          </a:prstGeom>
          <a:gradFill>
            <a:gsLst>
              <a:gs pos="0">
                <a:srgbClr val="CCFFCC"/>
              </a:gs>
              <a:gs pos="100000">
                <a:schemeClr val="bg1"/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</a:p>
        </p:txBody>
      </p:sp>
    </p:spTree>
    <p:extLst>
      <p:ext uri="{BB962C8B-B14F-4D97-AF65-F5344CB8AC3E}">
        <p14:creationId xmlns:p14="http://schemas.microsoft.com/office/powerpoint/2010/main" val="305095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395535" y="1052736"/>
            <a:ext cx="8424937" cy="2192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1052736"/>
            <a:ext cx="8928992" cy="12241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задача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в</a:t>
            </a:r>
            <a:r>
              <a:rPr lang="mr-IN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07504" y="2708920"/>
            <a:ext cx="8928992" cy="403244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ru-RU" sz="18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1" name="Заголовок 5"/>
          <p:cNvSpPr>
            <a:spLocks noGrp="1"/>
          </p:cNvSpPr>
          <p:nvPr>
            <p:ph type="title"/>
          </p:nvPr>
        </p:nvSpPr>
        <p:spPr>
          <a:xfrm>
            <a:off x="1835696" y="2204864"/>
            <a:ext cx="5724128" cy="540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Частные задачи</a:t>
            </a:r>
            <a:endParaRPr lang="ru-RU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4</a:t>
            </a:fld>
            <a:endParaRPr lang="ru-RU" dirty="0"/>
          </a:p>
        </p:txBody>
      </p:sp>
      <p:sp>
        <p:nvSpPr>
          <p:cNvPr id="13" name="Заголовок 5"/>
          <p:cNvSpPr txBox="1">
            <a:spLocks/>
          </p:cNvSpPr>
          <p:nvPr/>
        </p:nvSpPr>
        <p:spPr>
          <a:xfrm>
            <a:off x="1475656" y="548680"/>
            <a:ext cx="6435824" cy="540000"/>
          </a:xfrm>
          <a:prstGeom prst="rect">
            <a:avLst/>
          </a:prstGeom>
        </p:spPr>
        <p:txBody>
          <a:bodyPr vert="horz" lIns="100794" tIns="50397" rIns="100794" bIns="50397" rtlCol="0" anchor="b">
            <a:normAutofit fontScale="97500"/>
          </a:bodyPr>
          <a:lstStyle>
            <a:lvl1pPr algn="l" defTabSz="457153" rtl="0" eaLnBrk="1" latinLnBrk="0" hangingPunct="1">
              <a:spcBef>
                <a:spcPct val="0"/>
              </a:spcBef>
              <a:buNone/>
              <a:defRPr sz="3175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Научная задача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32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95536" y="1340768"/>
            <a:ext cx="8352928" cy="5112568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6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5</a:t>
            </a:fld>
            <a:endParaRPr lang="ru-RU" dirty="0"/>
          </a:p>
        </p:txBody>
      </p:sp>
      <p:sp>
        <p:nvSpPr>
          <p:cNvPr id="7" name="Заголовок 5"/>
          <p:cNvSpPr txBox="1">
            <a:spLocks/>
          </p:cNvSpPr>
          <p:nvPr/>
        </p:nvSpPr>
        <p:spPr>
          <a:xfrm>
            <a:off x="1187624" y="548680"/>
            <a:ext cx="7056784" cy="540000"/>
          </a:xfrm>
          <a:prstGeom prst="rect">
            <a:avLst/>
          </a:prstGeom>
        </p:spPr>
        <p:txBody>
          <a:bodyPr vert="horz" lIns="100794" tIns="50397" rIns="100794" bIns="50397" rtlCol="0" anchor="b">
            <a:normAutofit fontScale="97500"/>
          </a:bodyPr>
          <a:lstStyle>
            <a:lvl1pPr algn="l" defTabSz="457153" rtl="0" eaLnBrk="1" latinLnBrk="0" hangingPunct="1">
              <a:spcBef>
                <a:spcPct val="0"/>
              </a:spcBef>
              <a:buNone/>
              <a:defRPr sz="3175" b="0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Положения/результаты, </a:t>
            </a:r>
            <a:r>
              <a:rPr lang="ru-RU" sz="2800" dirty="0">
                <a:solidFill>
                  <a:srgbClr val="000000"/>
                </a:solidFill>
                <a:latin typeface="Times New Roman"/>
                <a:cs typeface="Times New Roman"/>
              </a:rPr>
              <a:t>выносимые на защиту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268760"/>
            <a:ext cx="8640960" cy="15121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ts val="0"/>
              </a:spcBef>
              <a:spcAft>
                <a:spcPts val="1500"/>
              </a:spcAft>
            </a:pPr>
            <a:r>
              <a:rPr lang="ru-RU" sz="2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1. </a:t>
            </a:r>
            <a:endParaRPr lang="ru-RU" sz="2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212976"/>
            <a:ext cx="8640960" cy="151216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2. </a:t>
            </a:r>
            <a:endParaRPr lang="ru-RU" sz="22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5101952"/>
            <a:ext cx="8640960" cy="14233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0"/>
              </a:spcBef>
              <a:spcAft>
                <a:spcPts val="1500"/>
              </a:spcAft>
            </a:pPr>
            <a:r>
              <a:rPr lang="ru-RU" sz="22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3. </a:t>
            </a:r>
            <a:endParaRPr lang="ru-RU" sz="2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8023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67544" y="3573016"/>
            <a:ext cx="8208912" cy="11521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algn="ctr">
              <a:spcAft>
                <a:spcPts val="600"/>
              </a:spcAft>
            </a:pPr>
            <a:endParaRPr lang="pl-PL" sz="1600" baseline="-25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4869160"/>
            <a:ext cx="8208912" cy="18722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Требуется </a:t>
            </a:r>
            <a:r>
              <a:rPr lang="ru-RU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при</a:t>
            </a:r>
            <a:r>
              <a:rPr lang="mr-IN" sz="16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…</a:t>
            </a:r>
            <a:endParaRPr lang="ru-RU" sz="16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1124744"/>
            <a:ext cx="3960440" cy="230425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>
              <a:spcAft>
                <a:spcPts val="1200"/>
              </a:spcAft>
            </a:pPr>
            <a:endParaRPr lang="ru-RU" sz="1600" dirty="0" smtClean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7544" y="1124744"/>
            <a:ext cx="3960440" cy="2304256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600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endParaRPr lang="ru-RU" sz="1600" kern="12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17" name="Заголовок 5"/>
          <p:cNvSpPr>
            <a:spLocks noGrp="1"/>
          </p:cNvSpPr>
          <p:nvPr>
            <p:ph type="title"/>
          </p:nvPr>
        </p:nvSpPr>
        <p:spPr>
          <a:xfrm>
            <a:off x="0" y="440728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Формализация задачи исследования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1"/>
          <p:cNvSpPr txBox="1">
            <a:spLocks/>
          </p:cNvSpPr>
          <p:nvPr/>
        </p:nvSpPr>
        <p:spPr>
          <a:xfrm>
            <a:off x="7023100" y="6246813"/>
            <a:ext cx="2120900" cy="46355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19B0651-EE4F-4900-A07F-96A6BFA9D0F0}" type="slidenum">
              <a:rPr lang="ru-RU" smtClean="0"/>
              <a:pPr algn="r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4472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0" y="440728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Содержательная часть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5736" y="980728"/>
            <a:ext cx="5372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  <a:cs typeface="Times New Roman"/>
              </a:rPr>
              <a:t>Более подробное описание результатов/положений</a:t>
            </a:r>
            <a:endParaRPr lang="ru-RU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4817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0" y="440728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Эксперименты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016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0" y="440728"/>
            <a:ext cx="9144000" cy="540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9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ru-RU" sz="2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922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Microsoft YaHei"/>
      </a:majorFont>
      <a:minorFont>
        <a:latin typeface="Arial"/>
        <a:ea typeface="Microsoft YaHei"/>
        <a:cs typeface="Microsoft Ya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solidFill>
          <a:srgbClr val="00B8FF"/>
        </a:solidFill>
        <a:ln w="19050" cap="flat" cmpd="sng" algn="ctr">
          <a:solidFill>
            <a:srgbClr val="C2A94C"/>
          </a:solidFill>
          <a:prstDash val="dash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Тема1" id="{88E96A65-4A8A-4BD3-BD90-C4E5F5365B41}" vid="{855B2E33-E482-4FED-B921-880FFCD854E0}"/>
    </a:ext>
  </a:extLst>
</a:theme>
</file>

<file path=ppt/theme/theme2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11883</TotalTime>
  <Words>166</Words>
  <Application>Microsoft Macintosh PowerPoint</Application>
  <PresentationFormat>Экран (4:3)</PresentationFormat>
  <Paragraphs>63</Paragraphs>
  <Slides>16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Тема1</vt:lpstr>
      <vt:lpstr>Cover</vt:lpstr>
      <vt:lpstr>Презентация PowerPoint</vt:lpstr>
      <vt:lpstr>Актуальность работы</vt:lpstr>
      <vt:lpstr>Объект, предмет и цель исследования</vt:lpstr>
      <vt:lpstr>Частные задачи</vt:lpstr>
      <vt:lpstr>Презентация PowerPoint</vt:lpstr>
      <vt:lpstr>Формализация задачи исследования</vt:lpstr>
      <vt:lpstr>Содержательная часть</vt:lpstr>
      <vt:lpstr>Эксперименты</vt:lpstr>
      <vt:lpstr>Результаты</vt:lpstr>
      <vt:lpstr>Заключение</vt:lpstr>
      <vt:lpstr>Соответствие паспорту специальности (указать пункты с расшифровкой)</vt:lpstr>
      <vt:lpstr>Публикации</vt:lpstr>
      <vt:lpstr>Публикации</vt:lpstr>
      <vt:lpstr>Публикации</vt:lpstr>
      <vt:lpstr>Конференции</vt:lpstr>
      <vt:lpstr>Акты внедрения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 и методы обеспечения информационной безопасности кибер-физических систем</dc:title>
  <dc:creator>Wixnin</dc:creator>
  <cp:lastModifiedBy>Viktoria korzhuk </cp:lastModifiedBy>
  <cp:revision>575</cp:revision>
  <cp:lastPrinted>2019-12-25T20:35:39Z</cp:lastPrinted>
  <dcterms:created xsi:type="dcterms:W3CDTF">2017-05-16T21:15:41Z</dcterms:created>
  <dcterms:modified xsi:type="dcterms:W3CDTF">2020-03-24T12:35:44Z</dcterms:modified>
</cp:coreProperties>
</file>