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4" r:id="rId4"/>
    <p:sldId id="269" r:id="rId5"/>
    <p:sldId id="273" r:id="rId6"/>
    <p:sldId id="270" r:id="rId7"/>
    <p:sldId id="272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43625-97E7-4EDE-B25E-D00509B827C7}" v="8" dt="2020-02-04T10:15:03.945"/>
    <p1510:client id="{5D37BC84-1086-4832-BCBB-9F7890E75161}" v="7" dt="2020-02-04T10:19:56.490"/>
    <p1510:client id="{E62F501E-11F0-4327-AF8B-009CAD1F302D}" v="16" dt="2020-02-04T10:07:59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0" autoAdjust="0"/>
    <p:restoredTop sz="94672" autoAdjust="0"/>
  </p:normalViewPr>
  <p:slideViewPr>
    <p:cSldViewPr snapToGrid="0" snapToObjects="1" showGuides="1">
      <p:cViewPr varScale="1">
        <p:scale>
          <a:sx n="53" d="100"/>
          <a:sy n="53" d="100"/>
        </p:scale>
        <p:origin x="48" y="504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вгений Сергеевич Колодезный" userId="058400e5-b49e-4cac-b243-0906ded881d7" providerId="ADAL" clId="{E62F501E-11F0-4327-AF8B-009CAD1F302D}"/>
    <pc:docChg chg="undo custSel addSld delSld modSld">
      <pc:chgData name="Евгений Сергеевич Колодезный" userId="058400e5-b49e-4cac-b243-0906ded881d7" providerId="ADAL" clId="{E62F501E-11F0-4327-AF8B-009CAD1F302D}" dt="2020-02-04T10:08:57.128" v="381" actId="20577"/>
      <pc:docMkLst>
        <pc:docMk/>
      </pc:docMkLst>
      <pc:sldChg chg="del">
        <pc:chgData name="Евгений Сергеевич Колодезный" userId="058400e5-b49e-4cac-b243-0906ded881d7" providerId="ADAL" clId="{E62F501E-11F0-4327-AF8B-009CAD1F302D}" dt="2020-02-04T10:02:57.225" v="22" actId="47"/>
        <pc:sldMkLst>
          <pc:docMk/>
          <pc:sldMk cId="3472064595" sldId="257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44.252" v="15" actId="47"/>
        <pc:sldMkLst>
          <pc:docMk/>
          <pc:sldMk cId="1447741309" sldId="258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50.077" v="17" actId="47"/>
        <pc:sldMkLst>
          <pc:docMk/>
          <pc:sldMk cId="238712034" sldId="262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49.657" v="16" actId="47"/>
        <pc:sldMkLst>
          <pc:docMk/>
          <pc:sldMk cId="1803256121" sldId="264"/>
        </pc:sldMkLst>
      </pc:sldChg>
      <pc:sldChg chg="addSp delSp modSp">
        <pc:chgData name="Евгений Сергеевич Колодезный" userId="058400e5-b49e-4cac-b243-0906ded881d7" providerId="ADAL" clId="{E62F501E-11F0-4327-AF8B-009CAD1F302D}" dt="2020-02-04T10:02:36.349" v="14" actId="404"/>
        <pc:sldMkLst>
          <pc:docMk/>
          <pc:sldMk cId="87172503" sldId="265"/>
        </pc:sldMkLst>
        <pc:spChg chg="add del mod">
          <ac:chgData name="Евгений Сергеевич Колодезный" userId="058400e5-b49e-4cac-b243-0906ded881d7" providerId="ADAL" clId="{E62F501E-11F0-4327-AF8B-009CAD1F302D}" dt="2020-02-04T10:01:57.226" v="1" actId="478"/>
          <ac:spMkLst>
            <pc:docMk/>
            <pc:sldMk cId="87172503" sldId="265"/>
            <ac:spMk id="3" creationId="{472A5049-208F-43E0-A0FC-A3986E501EB3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1:59.992" v="2" actId="478"/>
          <ac:spMkLst>
            <pc:docMk/>
            <pc:sldMk cId="87172503" sldId="265"/>
            <ac:spMk id="5" creationId="{00000000-0000-0000-0000-000000000000}"/>
          </ac:spMkLst>
        </pc:spChg>
        <pc:spChg chg="add del mod">
          <ac:chgData name="Евгений Сергеевич Колодезный" userId="058400e5-b49e-4cac-b243-0906ded881d7" providerId="ADAL" clId="{E62F501E-11F0-4327-AF8B-009CAD1F302D}" dt="2020-02-04T10:02:03.855" v="3" actId="478"/>
          <ac:spMkLst>
            <pc:docMk/>
            <pc:sldMk cId="87172503" sldId="265"/>
            <ac:spMk id="6" creationId="{691A8245-7348-44DE-90E0-0CE6815E2A23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1:53.877" v="0" actId="478"/>
          <ac:spMkLst>
            <pc:docMk/>
            <pc:sldMk cId="87172503" sldId="265"/>
            <ac:spMk id="7" creationId="{00000000-0000-0000-0000-000000000000}"/>
          </ac:spMkLst>
        </pc:spChg>
        <pc:spChg chg="add mod">
          <ac:chgData name="Евгений Сергеевич Колодезный" userId="058400e5-b49e-4cac-b243-0906ded881d7" providerId="ADAL" clId="{E62F501E-11F0-4327-AF8B-009CAD1F302D}" dt="2020-02-04T10:02:36.349" v="14" actId="404"/>
          <ac:spMkLst>
            <pc:docMk/>
            <pc:sldMk cId="87172503" sldId="265"/>
            <ac:spMk id="8" creationId="{903B58BC-6579-4A64-9403-67612B339F06}"/>
          </ac:spMkLst>
        </pc:spChg>
      </pc:sldChg>
      <pc:sldChg chg="del">
        <pc:chgData name="Евгений Сергеевич Колодезный" userId="058400e5-b49e-4cac-b243-0906ded881d7" providerId="ADAL" clId="{E62F501E-11F0-4327-AF8B-009CAD1F302D}" dt="2020-02-04T10:02:50.444" v="18" actId="47"/>
        <pc:sldMkLst>
          <pc:docMk/>
          <pc:sldMk cId="2290475877" sldId="266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50.940" v="19" actId="47"/>
        <pc:sldMkLst>
          <pc:docMk/>
          <pc:sldMk cId="2290475877" sldId="267"/>
        </pc:sldMkLst>
      </pc:sldChg>
      <pc:sldChg chg="addSp modSp add del">
        <pc:chgData name="Евгений Сергеевич Колодезный" userId="058400e5-b49e-4cac-b243-0906ded881d7" providerId="ADAL" clId="{E62F501E-11F0-4327-AF8B-009CAD1F302D}" dt="2020-02-04T10:04:31.599" v="195" actId="20577"/>
        <pc:sldMkLst>
          <pc:docMk/>
          <pc:sldMk cId="2290475877" sldId="268"/>
        </pc:sldMkLst>
        <pc:spChg chg="add mod">
          <ac:chgData name="Евгений Сергеевич Колодезный" userId="058400e5-b49e-4cac-b243-0906ded881d7" providerId="ADAL" clId="{E62F501E-11F0-4327-AF8B-009CAD1F302D}" dt="2020-02-04T10:04:31.599" v="195" actId="20577"/>
          <ac:spMkLst>
            <pc:docMk/>
            <pc:sldMk cId="2290475877" sldId="268"/>
            <ac:spMk id="2" creationId="{5289EC77-0D62-4EA8-A8FF-0FFE8D9F3FEB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3:22.363" v="29" actId="1076"/>
        <pc:sldMkLst>
          <pc:docMk/>
          <pc:sldMk cId="3571799372" sldId="269"/>
        </pc:sldMkLst>
        <pc:spChg chg="del">
          <ac:chgData name="Евгений Сергеевич Колодезный" userId="058400e5-b49e-4cac-b243-0906ded881d7" providerId="ADAL" clId="{E62F501E-11F0-4327-AF8B-009CAD1F302D}" dt="2020-02-04T10:03:15.735" v="26" actId="478"/>
          <ac:spMkLst>
            <pc:docMk/>
            <pc:sldMk cId="3571799372" sldId="269"/>
            <ac:spMk id="2" creationId="{5289EC77-0D62-4EA8-A8FF-0FFE8D9F3FEB}"/>
          </ac:spMkLst>
        </pc:spChg>
        <pc:spChg chg="add del mod">
          <ac:chgData name="Евгений Сергеевич Колодезный" userId="058400e5-b49e-4cac-b243-0906ded881d7" providerId="ADAL" clId="{E62F501E-11F0-4327-AF8B-009CAD1F302D}" dt="2020-02-04T10:03:18.698" v="28" actId="478"/>
          <ac:spMkLst>
            <pc:docMk/>
            <pc:sldMk cId="3571799372" sldId="269"/>
            <ac:spMk id="4" creationId="{E963E86F-2BD1-4401-9BB7-74E909784293}"/>
          </ac:spMkLst>
        </pc:spChg>
        <pc:spChg chg="add mod">
          <ac:chgData name="Евгений Сергеевич Колодезный" userId="058400e5-b49e-4cac-b243-0906ded881d7" providerId="ADAL" clId="{E62F501E-11F0-4327-AF8B-009CAD1F302D}" dt="2020-02-04T10:03:22.363" v="29" actId="1076"/>
          <ac:spMkLst>
            <pc:docMk/>
            <pc:sldMk cId="3571799372" sldId="269"/>
            <ac:spMk id="5" creationId="{52BF1C85-F1AE-477B-852C-125F6587D124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7:13.486" v="273"/>
        <pc:sldMkLst>
          <pc:docMk/>
          <pc:sldMk cId="2479637221" sldId="270"/>
        </pc:sldMkLst>
        <pc:spChg chg="add mod">
          <ac:chgData name="Евгений Сергеевич Колодезный" userId="058400e5-b49e-4cac-b243-0906ded881d7" providerId="ADAL" clId="{E62F501E-11F0-4327-AF8B-009CAD1F302D}" dt="2020-02-04T10:07:07.158" v="271" actId="20577"/>
          <ac:spMkLst>
            <pc:docMk/>
            <pc:sldMk cId="2479637221" sldId="270"/>
            <ac:spMk id="3" creationId="{99E2533D-A3FC-4DE1-95E4-1846F2FB8E12}"/>
          </ac:spMkLst>
        </pc:spChg>
        <pc:spChg chg="add del">
          <ac:chgData name="Евгений Сергеевич Колодезный" userId="058400e5-b49e-4cac-b243-0906ded881d7" providerId="ADAL" clId="{E62F501E-11F0-4327-AF8B-009CAD1F302D}" dt="2020-02-04T10:07:13.486" v="273"/>
          <ac:spMkLst>
            <pc:docMk/>
            <pc:sldMk cId="2479637221" sldId="270"/>
            <ac:spMk id="4" creationId="{2F9685A9-89D5-4759-9AF2-E22396D10953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5:26.089" v="197" actId="478"/>
          <ac:spMkLst>
            <pc:docMk/>
            <pc:sldMk cId="2479637221" sldId="270"/>
            <ac:spMk id="5" creationId="{52BF1C85-F1AE-477B-852C-125F6587D124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7:48.511" v="291"/>
        <pc:sldMkLst>
          <pc:docMk/>
          <pc:sldMk cId="3128203671" sldId="271"/>
        </pc:sldMkLst>
        <pc:spChg chg="del">
          <ac:chgData name="Евгений Сергеевич Колодезный" userId="058400e5-b49e-4cac-b243-0906ded881d7" providerId="ADAL" clId="{E62F501E-11F0-4327-AF8B-009CAD1F302D}" dt="2020-02-04T10:07:21.412" v="275" actId="478"/>
          <ac:spMkLst>
            <pc:docMk/>
            <pc:sldMk cId="3128203671" sldId="271"/>
            <ac:spMk id="3" creationId="{99E2533D-A3FC-4DE1-95E4-1846F2FB8E12}"/>
          </ac:spMkLst>
        </pc:spChg>
        <pc:spChg chg="add del mod">
          <ac:chgData name="Евгений Сергеевич Колодезный" userId="058400e5-b49e-4cac-b243-0906ded881d7" providerId="ADAL" clId="{E62F501E-11F0-4327-AF8B-009CAD1F302D}" dt="2020-02-04T10:07:24.470" v="277" actId="478"/>
          <ac:spMkLst>
            <pc:docMk/>
            <pc:sldMk cId="3128203671" sldId="271"/>
            <ac:spMk id="4" creationId="{6CFAF370-A648-49D6-B6D8-9D77CD2C1E88}"/>
          </ac:spMkLst>
        </pc:spChg>
        <pc:spChg chg="add mod">
          <ac:chgData name="Евгений Сергеевич Колодезный" userId="058400e5-b49e-4cac-b243-0906ded881d7" providerId="ADAL" clId="{E62F501E-11F0-4327-AF8B-009CAD1F302D}" dt="2020-02-04T10:07:38.584" v="289" actId="20577"/>
          <ac:spMkLst>
            <pc:docMk/>
            <pc:sldMk cId="3128203671" sldId="271"/>
            <ac:spMk id="5" creationId="{DEB9988D-6032-4E0B-8620-9238371DD3E2}"/>
          </ac:spMkLst>
        </pc:spChg>
        <pc:spChg chg="add del">
          <ac:chgData name="Евгений Сергеевич Колодезный" userId="058400e5-b49e-4cac-b243-0906ded881d7" providerId="ADAL" clId="{E62F501E-11F0-4327-AF8B-009CAD1F302D}" dt="2020-02-04T10:07:48.511" v="291"/>
          <ac:spMkLst>
            <pc:docMk/>
            <pc:sldMk cId="3128203671" sldId="271"/>
            <ac:spMk id="6" creationId="{6F9806AA-FC4A-40C8-B105-E8B2823591E0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8:57.128" v="381" actId="20577"/>
        <pc:sldMkLst>
          <pc:docMk/>
          <pc:sldMk cId="1931025318" sldId="272"/>
        </pc:sldMkLst>
        <pc:spChg chg="add mod">
          <ac:chgData name="Евгений Сергеевич Колодезный" userId="058400e5-b49e-4cac-b243-0906ded881d7" providerId="ADAL" clId="{E62F501E-11F0-4327-AF8B-009CAD1F302D}" dt="2020-02-04T10:08:57.128" v="381" actId="20577"/>
          <ac:spMkLst>
            <pc:docMk/>
            <pc:sldMk cId="1931025318" sldId="272"/>
            <ac:spMk id="3" creationId="{FB4B7304-144C-4D16-AB93-EE72A567682E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7:58.959" v="293" actId="478"/>
          <ac:spMkLst>
            <pc:docMk/>
            <pc:sldMk cId="1931025318" sldId="272"/>
            <ac:spMk id="5" creationId="{DEB9988D-6032-4E0B-8620-9238371DD3E2}"/>
          </ac:spMkLst>
        </pc:spChg>
      </pc:sldChg>
    </pc:docChg>
  </pc:docChgLst>
  <pc:docChgLst>
    <pc:chgData name="Евгений Сергеевич Колодезный" userId="058400e5-b49e-4cac-b243-0906ded881d7" providerId="ADAL" clId="{54E43625-97E7-4EDE-B25E-D00509B827C7}"/>
    <pc:docChg chg="undo custSel addSld delSld modSld sldOrd">
      <pc:chgData name="Евгений Сергеевич Колодезный" userId="058400e5-b49e-4cac-b243-0906ded881d7" providerId="ADAL" clId="{54E43625-97E7-4EDE-B25E-D00509B827C7}" dt="2020-02-04T10:15:58.244" v="223" actId="20577"/>
      <pc:docMkLst>
        <pc:docMk/>
      </pc:docMkLst>
      <pc:sldChg chg="modSp">
        <pc:chgData name="Евгений Сергеевич Колодезный" userId="058400e5-b49e-4cac-b243-0906ded881d7" providerId="ADAL" clId="{54E43625-97E7-4EDE-B25E-D00509B827C7}" dt="2020-02-04T10:10:40.757" v="5" actId="20577"/>
        <pc:sldMkLst>
          <pc:docMk/>
          <pc:sldMk cId="87172503" sldId="265"/>
        </pc:sldMkLst>
        <pc:spChg chg="mod">
          <ac:chgData name="Евгений Сергеевич Колодезный" userId="058400e5-b49e-4cac-b243-0906ded881d7" providerId="ADAL" clId="{54E43625-97E7-4EDE-B25E-D00509B827C7}" dt="2020-02-04T10:10:40.757" v="5" actId="20577"/>
          <ac:spMkLst>
            <pc:docMk/>
            <pc:sldMk cId="87172503" sldId="265"/>
            <ac:spMk id="8" creationId="{903B58BC-6579-4A64-9403-67612B339F06}"/>
          </ac:spMkLst>
        </pc:spChg>
      </pc:sldChg>
      <pc:sldChg chg="del">
        <pc:chgData name="Евгений Сергеевич Колодезный" userId="058400e5-b49e-4cac-b243-0906ded881d7" providerId="ADAL" clId="{54E43625-97E7-4EDE-B25E-D00509B827C7}" dt="2020-02-04T10:10:56.056" v="6" actId="47"/>
        <pc:sldMkLst>
          <pc:docMk/>
          <pc:sldMk cId="2290475877" sldId="268"/>
        </pc:sldMkLst>
      </pc:sldChg>
      <pc:sldChg chg="addSp delSp modSp ord">
        <pc:chgData name="Евгений Сергеевич Колодезный" userId="058400e5-b49e-4cac-b243-0906ded881d7" providerId="ADAL" clId="{54E43625-97E7-4EDE-B25E-D00509B827C7}" dt="2020-02-04T10:15:42.351" v="216" actId="20577"/>
        <pc:sldMkLst>
          <pc:docMk/>
          <pc:sldMk cId="2479637221" sldId="270"/>
        </pc:sldMkLst>
        <pc:spChg chg="mod">
          <ac:chgData name="Евгений Сергеевич Колодезный" userId="058400e5-b49e-4cac-b243-0906ded881d7" providerId="ADAL" clId="{54E43625-97E7-4EDE-B25E-D00509B827C7}" dt="2020-02-04T10:15:42.351" v="216" actId="20577"/>
          <ac:spMkLst>
            <pc:docMk/>
            <pc:sldMk cId="2479637221" sldId="270"/>
            <ac:spMk id="3" creationId="{99E2533D-A3FC-4DE1-95E4-1846F2FB8E12}"/>
          </ac:spMkLst>
        </pc:spChg>
        <pc:picChg chg="add del">
          <ac:chgData name="Евгений Сергеевич Колодезный" userId="058400e5-b49e-4cac-b243-0906ded881d7" providerId="ADAL" clId="{54E43625-97E7-4EDE-B25E-D00509B827C7}" dt="2020-02-04T10:12:21.321" v="27"/>
          <ac:picMkLst>
            <pc:docMk/>
            <pc:sldMk cId="2479637221" sldId="270"/>
            <ac:picMk id="2" creationId="{7240EEAC-95B0-4C3B-894B-4BD8046A1EE2}"/>
          </ac:picMkLst>
        </pc:picChg>
      </pc:sldChg>
      <pc:sldChg chg="modSp">
        <pc:chgData name="Евгений Сергеевич Колодезный" userId="058400e5-b49e-4cac-b243-0906ded881d7" providerId="ADAL" clId="{54E43625-97E7-4EDE-B25E-D00509B827C7}" dt="2020-02-04T10:15:55.129" v="222" actId="20577"/>
        <pc:sldMkLst>
          <pc:docMk/>
          <pc:sldMk cId="3128203671" sldId="271"/>
        </pc:sldMkLst>
        <pc:spChg chg="mod">
          <ac:chgData name="Евгений Сергеевич Колодезный" userId="058400e5-b49e-4cac-b243-0906ded881d7" providerId="ADAL" clId="{54E43625-97E7-4EDE-B25E-D00509B827C7}" dt="2020-02-04T10:15:55.129" v="222" actId="20577"/>
          <ac:spMkLst>
            <pc:docMk/>
            <pc:sldMk cId="3128203671" sldId="271"/>
            <ac:spMk id="5" creationId="{DEB9988D-6032-4E0B-8620-9238371DD3E2}"/>
          </ac:spMkLst>
        </pc:spChg>
      </pc:sldChg>
      <pc:sldChg chg="addSp delSp modSp">
        <pc:chgData name="Евгений Сергеевич Колодезный" userId="058400e5-b49e-4cac-b243-0906ded881d7" providerId="ADAL" clId="{54E43625-97E7-4EDE-B25E-D00509B827C7}" dt="2020-02-04T10:15:58.244" v="223" actId="20577"/>
        <pc:sldMkLst>
          <pc:docMk/>
          <pc:sldMk cId="1931025318" sldId="272"/>
        </pc:sldMkLst>
        <pc:spChg chg="del">
          <ac:chgData name="Евгений Сергеевич Колодезный" userId="058400e5-b49e-4cac-b243-0906ded881d7" providerId="ADAL" clId="{54E43625-97E7-4EDE-B25E-D00509B827C7}" dt="2020-02-04T10:15:03.663" v="156" actId="478"/>
          <ac:spMkLst>
            <pc:docMk/>
            <pc:sldMk cId="1931025318" sldId="272"/>
            <ac:spMk id="3" creationId="{FB4B7304-144C-4D16-AB93-EE72A567682E}"/>
          </ac:spMkLst>
        </pc:spChg>
        <pc:spChg chg="add del mod">
          <ac:chgData name="Евгений Сергеевич Колодезный" userId="058400e5-b49e-4cac-b243-0906ded881d7" providerId="ADAL" clId="{54E43625-97E7-4EDE-B25E-D00509B827C7}" dt="2020-02-04T10:15:05.767" v="158" actId="478"/>
          <ac:spMkLst>
            <pc:docMk/>
            <pc:sldMk cId="1931025318" sldId="272"/>
            <ac:spMk id="4" creationId="{19708754-0A43-4C34-BE2D-410D7DADFCF7}"/>
          </ac:spMkLst>
        </pc:spChg>
        <pc:spChg chg="add mod">
          <ac:chgData name="Евгений Сергеевич Колодезный" userId="058400e5-b49e-4cac-b243-0906ded881d7" providerId="ADAL" clId="{54E43625-97E7-4EDE-B25E-D00509B827C7}" dt="2020-02-04T10:15:58.244" v="223" actId="20577"/>
          <ac:spMkLst>
            <pc:docMk/>
            <pc:sldMk cId="1931025318" sldId="272"/>
            <ac:spMk id="5" creationId="{7294D155-98F4-4167-921F-49CF3E52E1AD}"/>
          </ac:spMkLst>
        </pc:spChg>
      </pc:sldChg>
      <pc:sldChg chg="addSp delSp modSp add">
        <pc:chgData name="Евгений Сергеевич Колодезный" userId="058400e5-b49e-4cac-b243-0906ded881d7" providerId="ADAL" clId="{54E43625-97E7-4EDE-B25E-D00509B827C7}" dt="2020-02-04T10:15:49.381" v="220" actId="20577"/>
        <pc:sldMkLst>
          <pc:docMk/>
          <pc:sldMk cId="1689824252" sldId="273"/>
        </pc:sldMkLst>
        <pc:spChg chg="del">
          <ac:chgData name="Евгений Сергеевич Колодезный" userId="058400e5-b49e-4cac-b243-0906ded881d7" providerId="ADAL" clId="{54E43625-97E7-4EDE-B25E-D00509B827C7}" dt="2020-02-04T10:12:29.468" v="29" actId="478"/>
          <ac:spMkLst>
            <pc:docMk/>
            <pc:sldMk cId="1689824252" sldId="273"/>
            <ac:spMk id="3" creationId="{99E2533D-A3FC-4DE1-95E4-1846F2FB8E12}"/>
          </ac:spMkLst>
        </pc:spChg>
        <pc:spChg chg="add del mod">
          <ac:chgData name="Евгений Сергеевич Колодезный" userId="058400e5-b49e-4cac-b243-0906ded881d7" providerId="ADAL" clId="{54E43625-97E7-4EDE-B25E-D00509B827C7}" dt="2020-02-04T10:12:32.582" v="31" actId="478"/>
          <ac:spMkLst>
            <pc:docMk/>
            <pc:sldMk cId="1689824252" sldId="273"/>
            <ac:spMk id="4" creationId="{D18BB927-D292-49E5-8BC5-785AFA8AF0FA}"/>
          </ac:spMkLst>
        </pc:spChg>
        <pc:spChg chg="add mod">
          <ac:chgData name="Евгений Сергеевич Колодезный" userId="058400e5-b49e-4cac-b243-0906ded881d7" providerId="ADAL" clId="{54E43625-97E7-4EDE-B25E-D00509B827C7}" dt="2020-02-04T10:15:49.381" v="220" actId="20577"/>
          <ac:spMkLst>
            <pc:docMk/>
            <pc:sldMk cId="1689824252" sldId="273"/>
            <ac:spMk id="5" creationId="{79CF5BF3-10FB-4954-8634-8F66EAA4A618}"/>
          </ac:spMkLst>
        </pc:spChg>
      </pc:sldChg>
    </pc:docChg>
  </pc:docChgLst>
  <pc:docChgLst>
    <pc:chgData name="Евгений Сергеевич Колодезный" userId="058400e5-b49e-4cac-b243-0906ded881d7" providerId="ADAL" clId="{5D37BC84-1086-4832-BCBB-9F7890E75161}"/>
    <pc:docChg chg="addSld delSld modSld sldOrd">
      <pc:chgData name="Евгений Сергеевич Колодезный" userId="058400e5-b49e-4cac-b243-0906ded881d7" providerId="ADAL" clId="{5D37BC84-1086-4832-BCBB-9F7890E75161}" dt="2020-02-04T10:20:34.456" v="132" actId="20577"/>
      <pc:docMkLst>
        <pc:docMk/>
      </pc:docMkLst>
      <pc:sldChg chg="modSp">
        <pc:chgData name="Евгений Сергеевич Колодезный" userId="058400e5-b49e-4cac-b243-0906ded881d7" providerId="ADAL" clId="{5D37BC84-1086-4832-BCBB-9F7890E75161}" dt="2020-02-04T10:17:43.944" v="18" actId="14100"/>
        <pc:sldMkLst>
          <pc:docMk/>
          <pc:sldMk cId="87172503" sldId="265"/>
        </pc:sldMkLst>
        <pc:spChg chg="mod">
          <ac:chgData name="Евгений Сергеевич Колодезный" userId="058400e5-b49e-4cac-b243-0906ded881d7" providerId="ADAL" clId="{5D37BC84-1086-4832-BCBB-9F7890E75161}" dt="2020-02-04T10:17:43.944" v="18" actId="14100"/>
          <ac:spMkLst>
            <pc:docMk/>
            <pc:sldMk cId="87172503" sldId="265"/>
            <ac:spMk id="8" creationId="{903B58BC-6579-4A64-9403-67612B339F06}"/>
          </ac:spMkLst>
        </pc:spChg>
      </pc:sldChg>
      <pc:sldChg chg="modSp">
        <pc:chgData name="Евгений Сергеевич Колодезный" userId="058400e5-b49e-4cac-b243-0906ded881d7" providerId="ADAL" clId="{5D37BC84-1086-4832-BCBB-9F7890E75161}" dt="2020-02-04T10:20:09.529" v="129" actId="20577"/>
        <pc:sldMkLst>
          <pc:docMk/>
          <pc:sldMk cId="2479637221" sldId="270"/>
        </pc:sldMkLst>
        <pc:spChg chg="mod">
          <ac:chgData name="Евгений Сергеевич Колодезный" userId="058400e5-b49e-4cac-b243-0906ded881d7" providerId="ADAL" clId="{5D37BC84-1086-4832-BCBB-9F7890E75161}" dt="2020-02-04T10:20:09.529" v="129" actId="20577"/>
          <ac:spMkLst>
            <pc:docMk/>
            <pc:sldMk cId="2479637221" sldId="270"/>
            <ac:spMk id="3" creationId="{99E2533D-A3FC-4DE1-95E4-1846F2FB8E12}"/>
          </ac:spMkLst>
        </pc:spChg>
      </pc:sldChg>
      <pc:sldChg chg="del">
        <pc:chgData name="Евгений Сергеевич Колодезный" userId="058400e5-b49e-4cac-b243-0906ded881d7" providerId="ADAL" clId="{5D37BC84-1086-4832-BCBB-9F7890E75161}" dt="2020-02-04T10:20:21.940" v="130" actId="47"/>
        <pc:sldMkLst>
          <pc:docMk/>
          <pc:sldMk cId="3128203671" sldId="271"/>
        </pc:sldMkLst>
      </pc:sldChg>
      <pc:sldChg chg="modSp">
        <pc:chgData name="Евгений Сергеевич Колодезный" userId="058400e5-b49e-4cac-b243-0906ded881d7" providerId="ADAL" clId="{5D37BC84-1086-4832-BCBB-9F7890E75161}" dt="2020-02-04T10:20:34.456" v="132" actId="20577"/>
        <pc:sldMkLst>
          <pc:docMk/>
          <pc:sldMk cId="1931025318" sldId="272"/>
        </pc:sldMkLst>
        <pc:spChg chg="mod">
          <ac:chgData name="Евгений Сергеевич Колодезный" userId="058400e5-b49e-4cac-b243-0906ded881d7" providerId="ADAL" clId="{5D37BC84-1086-4832-BCBB-9F7890E75161}" dt="2020-02-04T10:20:34.456" v="132" actId="20577"/>
          <ac:spMkLst>
            <pc:docMk/>
            <pc:sldMk cId="1931025318" sldId="272"/>
            <ac:spMk id="5" creationId="{7294D155-98F4-4167-921F-49CF3E52E1AD}"/>
          </ac:spMkLst>
        </pc:spChg>
      </pc:sldChg>
      <pc:sldChg chg="modSp">
        <pc:chgData name="Евгений Сергеевич Колодезный" userId="058400e5-b49e-4cac-b243-0906ded881d7" providerId="ADAL" clId="{5D37BC84-1086-4832-BCBB-9F7890E75161}" dt="2020-02-04T10:19:13.467" v="77" actId="20577"/>
        <pc:sldMkLst>
          <pc:docMk/>
          <pc:sldMk cId="1689824252" sldId="273"/>
        </pc:sldMkLst>
        <pc:spChg chg="mod">
          <ac:chgData name="Евгений Сергеевич Колодезный" userId="058400e5-b49e-4cac-b243-0906ded881d7" providerId="ADAL" clId="{5D37BC84-1086-4832-BCBB-9F7890E75161}" dt="2020-02-04T10:19:13.467" v="77" actId="20577"/>
          <ac:spMkLst>
            <pc:docMk/>
            <pc:sldMk cId="1689824252" sldId="273"/>
            <ac:spMk id="5" creationId="{79CF5BF3-10FB-4954-8634-8F66EAA4A618}"/>
          </ac:spMkLst>
        </pc:spChg>
      </pc:sldChg>
      <pc:sldChg chg="addSp delSp modSp add ord">
        <pc:chgData name="Евгений Сергеевич Колодезный" userId="058400e5-b49e-4cac-b243-0906ded881d7" providerId="ADAL" clId="{5D37BC84-1086-4832-BCBB-9F7890E75161}" dt="2020-02-04T10:19:56.490" v="107" actId="1076"/>
        <pc:sldMkLst>
          <pc:docMk/>
          <pc:sldMk cId="3198551245" sldId="274"/>
        </pc:sldMkLst>
        <pc:spChg chg="add mod">
          <ac:chgData name="Евгений Сергеевич Колодезный" userId="058400e5-b49e-4cac-b243-0906ded881d7" providerId="ADAL" clId="{5D37BC84-1086-4832-BCBB-9F7890E75161}" dt="2020-02-04T10:19:56.490" v="107" actId="1076"/>
          <ac:spMkLst>
            <pc:docMk/>
            <pc:sldMk cId="3198551245" sldId="274"/>
            <ac:spMk id="3" creationId="{8FF616CA-491A-4A1F-87F6-1D187801FE66}"/>
          </ac:spMkLst>
        </pc:spChg>
        <pc:spChg chg="del">
          <ac:chgData name="Евгений Сергеевич Колодезный" userId="058400e5-b49e-4cac-b243-0906ded881d7" providerId="ADAL" clId="{5D37BC84-1086-4832-BCBB-9F7890E75161}" dt="2020-02-04T10:18:05.716" v="22" actId="478"/>
          <ac:spMkLst>
            <pc:docMk/>
            <pc:sldMk cId="3198551245" sldId="274"/>
            <ac:spMk id="5" creationId="{52BF1C85-F1AE-477B-852C-125F6587D1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903B58BC-6579-4A64-9403-67612B339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106905"/>
            <a:ext cx="8590547" cy="3826043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dirty="0"/>
              <a:t>Аттестация аспиранта 3-го (</a:t>
            </a:r>
            <a:r>
              <a:rPr lang="ru-RU" altLang="ru-RU" sz="2800" dirty="0" err="1"/>
              <a:t>ускор</a:t>
            </a:r>
            <a:r>
              <a:rPr lang="ru-RU" altLang="ru-RU" sz="2800" dirty="0"/>
              <a:t>.)</a:t>
            </a:r>
            <a:r>
              <a:rPr lang="en-US" altLang="ru-RU" sz="2800" dirty="0"/>
              <a:t>/</a:t>
            </a:r>
            <a:r>
              <a:rPr lang="ru-RU" altLang="ru-RU" sz="2800" dirty="0"/>
              <a:t>4-го года обучения</a:t>
            </a:r>
            <a:br>
              <a:rPr lang="ru-RU" altLang="ru-RU" sz="2800" dirty="0"/>
            </a:br>
            <a:r>
              <a:rPr lang="ru-RU" altLang="ru-RU" sz="2800" dirty="0"/>
              <a:t>ФИО</a:t>
            </a:r>
            <a:br>
              <a:rPr lang="ru-RU" altLang="ru-RU" sz="2800" dirty="0"/>
            </a:br>
            <a:br>
              <a:rPr lang="ru-RU" altLang="ru-RU" sz="2800" dirty="0"/>
            </a:br>
            <a:r>
              <a:rPr lang="ru-RU" altLang="ru-RU" sz="2800" dirty="0"/>
              <a:t> </a:t>
            </a:r>
            <a:r>
              <a:rPr lang="ru-RU" altLang="ru-RU" sz="2000" dirty="0"/>
              <a:t>Название диссертации</a:t>
            </a:r>
            <a:br>
              <a:rPr lang="ru-RU" altLang="ru-RU" sz="2000" dirty="0"/>
            </a:br>
            <a:br>
              <a:rPr lang="ru-RU" altLang="ru-RU" sz="2000" dirty="0"/>
            </a:br>
            <a:r>
              <a:rPr lang="ru-RU" altLang="ru-RU" sz="2000" dirty="0"/>
              <a:t>Шифр специальности – специальность</a:t>
            </a:r>
            <a:br>
              <a:rPr lang="ru-RU" altLang="ru-RU" sz="2800" dirty="0"/>
            </a:br>
            <a:br>
              <a:rPr lang="ru-RU" altLang="ru-RU" dirty="0"/>
            </a:br>
            <a:r>
              <a:rPr lang="ru-RU" altLang="ru-RU" sz="2000" dirty="0"/>
              <a:t>научный руководитель:</a:t>
            </a:r>
            <a:br>
              <a:rPr lang="ru-RU" altLang="ru-RU" sz="2000" dirty="0"/>
            </a:br>
            <a:r>
              <a:rPr lang="ru-RU" altLang="ru-RU" sz="2000" dirty="0"/>
              <a:t>ФИО, уч. степень, уч. звание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FF616CA-491A-4A1F-87F6-1D187801FE66}"/>
              </a:ext>
            </a:extLst>
          </p:cNvPr>
          <p:cNvSpPr txBox="1">
            <a:spLocks/>
          </p:cNvSpPr>
          <p:nvPr/>
        </p:nvSpPr>
        <p:spPr bwMode="auto">
          <a:xfrm>
            <a:off x="215900" y="858671"/>
            <a:ext cx="87122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Blip>
                <a:blip r:embed="rId2"/>
              </a:buBlip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800" dirty="0"/>
              <a:t>Соответствие паспорту специальности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ru-RU" altLang="ru-RU" sz="2800" dirty="0"/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800" dirty="0"/>
              <a:t>Планируемый диссертационный совет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ru-RU" altLang="ru-RU" sz="2800" dirty="0"/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800" dirty="0"/>
              <a:t>Отметить, утверждена ли окончательно тема диссертации на совете факультета (мегафакультета)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ru-RU" altLang="ru-RU" sz="2800" dirty="0"/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800" dirty="0"/>
              <a:t>Готовность выхода на защиту в 2020 году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ru-RU" altLang="ru-RU" sz="2800" dirty="0"/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800" dirty="0"/>
              <a:t>Предполагаемая дата защиты</a:t>
            </a:r>
            <a:br>
              <a:rPr lang="ru-RU" altLang="ru-RU" sz="2800" dirty="0"/>
            </a:b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19855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2BF1C85-F1AE-477B-852C-125F6587D124}"/>
              </a:ext>
            </a:extLst>
          </p:cNvPr>
          <p:cNvSpPr txBox="1">
            <a:spLocks/>
          </p:cNvSpPr>
          <p:nvPr/>
        </p:nvSpPr>
        <p:spPr bwMode="auto">
          <a:xfrm>
            <a:off x="215900" y="594728"/>
            <a:ext cx="87122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Blip>
                <a:blip r:embed="rId2"/>
              </a:buBlip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600" dirty="0"/>
              <a:t>Цели и задачи планируемой диссертационной работы</a:t>
            </a:r>
            <a:br>
              <a:rPr lang="ru-RU" altLang="ru-RU" sz="1100" dirty="0"/>
            </a:br>
            <a:endParaRPr lang="ru-RU" altLang="ru-RU" sz="1100" dirty="0"/>
          </a:p>
        </p:txBody>
      </p:sp>
    </p:spTree>
    <p:extLst>
      <p:ext uri="{BB962C8B-B14F-4D97-AF65-F5344CB8AC3E}">
        <p14:creationId xmlns:p14="http://schemas.microsoft.com/office/powerpoint/2010/main" val="357179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9CF5BF3-10FB-4954-8634-8F66EAA4A618}"/>
              </a:ext>
            </a:extLst>
          </p:cNvPr>
          <p:cNvSpPr txBox="1">
            <a:spLocks/>
          </p:cNvSpPr>
          <p:nvPr/>
        </p:nvSpPr>
        <p:spPr>
          <a:xfrm>
            <a:off x="215900" y="557882"/>
            <a:ext cx="8712200" cy="439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/>
              <a:t>Структура диссертации</a:t>
            </a:r>
          </a:p>
          <a:p>
            <a:pPr algn="ctr"/>
            <a:r>
              <a:rPr lang="ru-RU" altLang="ru-RU" sz="3600" b="0" dirty="0"/>
              <a:t>Название глав диссертации</a:t>
            </a:r>
            <a:br>
              <a:rPr lang="ru-RU" altLang="ru-RU" sz="3600" b="0" dirty="0"/>
            </a:br>
            <a:r>
              <a:rPr lang="ru-RU" altLang="ru-RU" sz="3600" b="0" dirty="0"/>
              <a:t>Подготовленные главы и разделы</a:t>
            </a:r>
          </a:p>
          <a:p>
            <a:pPr algn="ctr"/>
            <a:r>
              <a:rPr lang="ru-RU" altLang="ru-RU" sz="3600" b="0" dirty="0"/>
              <a:t>Процент готовности</a:t>
            </a:r>
            <a:endParaRPr lang="ru-RU" altLang="ru-RU" sz="1100" b="0" dirty="0"/>
          </a:p>
        </p:txBody>
      </p:sp>
    </p:spTree>
    <p:extLst>
      <p:ext uri="{BB962C8B-B14F-4D97-AF65-F5344CB8AC3E}">
        <p14:creationId xmlns:p14="http://schemas.microsoft.com/office/powerpoint/2010/main" val="168982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99E2533D-A3FC-4DE1-95E4-1846F2FB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9" y="631575"/>
            <a:ext cx="8712200" cy="4391025"/>
          </a:xfrm>
        </p:spPr>
        <p:txBody>
          <a:bodyPr/>
          <a:lstStyle/>
          <a:p>
            <a:pPr algn="ctr"/>
            <a:r>
              <a:rPr lang="ru-RU" altLang="ru-RU" sz="3600" b="0" dirty="0"/>
              <a:t>Основные научные результаты (2-3 слайда) с иллюстрациями</a:t>
            </a:r>
            <a:br>
              <a:rPr lang="ru-RU" altLang="ru-RU" sz="3600" b="0" dirty="0"/>
            </a:br>
            <a:br>
              <a:rPr lang="ru-RU" altLang="ru-RU" sz="3600" b="0" dirty="0"/>
            </a:br>
            <a:r>
              <a:rPr lang="ru-RU" altLang="ru-RU" sz="3600" b="0" dirty="0"/>
              <a:t>Положения, выносимые на защиту (предварительный вариант)</a:t>
            </a:r>
            <a:endParaRPr lang="ru-RU" altLang="ru-RU" sz="1100" b="0" dirty="0"/>
          </a:p>
        </p:txBody>
      </p:sp>
    </p:spTree>
    <p:extLst>
      <p:ext uri="{BB962C8B-B14F-4D97-AF65-F5344CB8AC3E}">
        <p14:creationId xmlns:p14="http://schemas.microsoft.com/office/powerpoint/2010/main" val="247963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294D155-98F4-4167-921F-49CF3E52E1AD}"/>
              </a:ext>
            </a:extLst>
          </p:cNvPr>
          <p:cNvSpPr txBox="1">
            <a:spLocks/>
          </p:cNvSpPr>
          <p:nvPr/>
        </p:nvSpPr>
        <p:spPr>
          <a:xfrm>
            <a:off x="312821" y="609101"/>
            <a:ext cx="8712200" cy="3914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/>
              <a:t>Показатели, связанные с </a:t>
            </a:r>
            <a:r>
              <a:rPr lang="ru-RU" altLang="ru-RU" sz="3600" i="1" dirty="0"/>
              <a:t>темой диссертации</a:t>
            </a:r>
            <a:r>
              <a:rPr lang="ru-RU" altLang="ru-RU" sz="3600" b="0" dirty="0"/>
              <a:t>: научные статьи (</a:t>
            </a:r>
            <a:r>
              <a:rPr lang="en-US" altLang="ru-RU" sz="3600" b="0" dirty="0"/>
              <a:t>Web of Science, Scopus, </a:t>
            </a:r>
            <a:r>
              <a:rPr lang="ru-RU" altLang="ru-RU" sz="3600" b="0" dirty="0"/>
              <a:t>ВАК), материалы и труды конференций, участие в конференциях, участие в проектах, награды и пр.</a:t>
            </a:r>
            <a:endParaRPr lang="ru-RU" altLang="ru-RU" sz="1100" b="0" dirty="0"/>
          </a:p>
        </p:txBody>
      </p:sp>
    </p:spTree>
    <p:extLst>
      <p:ext uri="{BB962C8B-B14F-4D97-AF65-F5344CB8AC3E}">
        <p14:creationId xmlns:p14="http://schemas.microsoft.com/office/powerpoint/2010/main" val="193102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490643"/>
            <a:ext cx="8229600" cy="594122"/>
          </a:xfrm>
        </p:spPr>
        <p:txBody>
          <a:bodyPr/>
          <a:lstStyle/>
          <a:p>
            <a:r>
              <a:rPr lang="en-US" dirty="0"/>
              <a:t>www.</a:t>
            </a:r>
            <a:r>
              <a:rPr lang="pl-PL" dirty="0"/>
              <a:t>ifmo.ru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4684</TotalTime>
  <Words>151</Words>
  <Application>Microsoft Office PowerPoint</Application>
  <PresentationFormat>Экран (16:9)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</vt:lpstr>
      <vt:lpstr>1_Cover</vt:lpstr>
      <vt:lpstr>Аттестация аспиранта 3-го (ускор.)/4-го года обучения ФИО   Название диссертации  Шифр специальности – специальность  научный руководитель: ФИО, уч. степень, уч. звание</vt:lpstr>
      <vt:lpstr>Презентация PowerPoint</vt:lpstr>
      <vt:lpstr>Презентация PowerPoint</vt:lpstr>
      <vt:lpstr>Презентация PowerPoint</vt:lpstr>
      <vt:lpstr>Основные научные результаты (2-3 слайда) с иллюстрациями  Положения, выносимые на защиту (предварительный вариант)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Евгений Колодезный</cp:lastModifiedBy>
  <cp:revision>47</cp:revision>
  <dcterms:created xsi:type="dcterms:W3CDTF">2014-06-27T12:30:22Z</dcterms:created>
  <dcterms:modified xsi:type="dcterms:W3CDTF">2020-02-04T10:20:43Z</dcterms:modified>
</cp:coreProperties>
</file>