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8" r:id="rId2"/>
  </p:sldMasterIdLst>
  <p:notesMasterIdLst>
    <p:notesMasterId r:id="rId10"/>
  </p:notesMasterIdLst>
  <p:handoutMasterIdLst>
    <p:handoutMasterId r:id="rId11"/>
  </p:handoutMasterIdLst>
  <p:sldIdLst>
    <p:sldId id="265" r:id="rId3"/>
    <p:sldId id="268" r:id="rId4"/>
    <p:sldId id="269" r:id="rId5"/>
    <p:sldId id="270" r:id="rId6"/>
    <p:sldId id="271" r:id="rId7"/>
    <p:sldId id="272" r:id="rId8"/>
    <p:sldId id="263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1">
          <p15:clr>
            <a:srgbClr val="A4A3A4"/>
          </p15:clr>
        </p15:guide>
        <p15:guide id="2" pos="28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2F501E-11F0-4327-AF8B-009CAD1F302D}" v="16" dt="2020-02-04T10:07:59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0" autoAdjust="0"/>
    <p:restoredTop sz="94672" autoAdjust="0"/>
  </p:normalViewPr>
  <p:slideViewPr>
    <p:cSldViewPr snapToGrid="0" snapToObjects="1" showGuides="1">
      <p:cViewPr varScale="1">
        <p:scale>
          <a:sx n="85" d="100"/>
          <a:sy n="85" d="100"/>
        </p:scale>
        <p:origin x="748" y="48"/>
      </p:cViewPr>
      <p:guideLst>
        <p:guide orient="horz" pos="1611"/>
        <p:guide pos="28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вгений Сергеевич Колодезный" userId="058400e5-b49e-4cac-b243-0906ded881d7" providerId="ADAL" clId="{085A4B87-B5BC-47A2-9408-FB1951B809AF}"/>
    <pc:docChg chg="modSld">
      <pc:chgData name="Евгений Сергеевич Колодезный" userId="058400e5-b49e-4cac-b243-0906ded881d7" providerId="ADAL" clId="{085A4B87-B5BC-47A2-9408-FB1951B809AF}" dt="2020-02-04T10:33:16.178" v="45" actId="20577"/>
      <pc:docMkLst>
        <pc:docMk/>
      </pc:docMkLst>
      <pc:sldChg chg="modSp">
        <pc:chgData name="Евгений Сергеевич Колодезный" userId="058400e5-b49e-4cac-b243-0906ded881d7" providerId="ADAL" clId="{085A4B87-B5BC-47A2-9408-FB1951B809AF}" dt="2020-02-04T10:32:55.699" v="34" actId="20577"/>
        <pc:sldMkLst>
          <pc:docMk/>
          <pc:sldMk cId="2479637221" sldId="270"/>
        </pc:sldMkLst>
        <pc:spChg chg="mod">
          <ac:chgData name="Евгений Сергеевич Колодезный" userId="058400e5-b49e-4cac-b243-0906ded881d7" providerId="ADAL" clId="{085A4B87-B5BC-47A2-9408-FB1951B809AF}" dt="2020-02-04T10:32:55.699" v="34" actId="20577"/>
          <ac:spMkLst>
            <pc:docMk/>
            <pc:sldMk cId="2479637221" sldId="270"/>
            <ac:spMk id="3" creationId="{99E2533D-A3FC-4DE1-95E4-1846F2FB8E12}"/>
          </ac:spMkLst>
        </pc:spChg>
      </pc:sldChg>
      <pc:sldChg chg="modSp">
        <pc:chgData name="Евгений Сергеевич Колодезный" userId="058400e5-b49e-4cac-b243-0906ded881d7" providerId="ADAL" clId="{085A4B87-B5BC-47A2-9408-FB1951B809AF}" dt="2020-02-04T10:14:36.545" v="28" actId="20577"/>
        <pc:sldMkLst>
          <pc:docMk/>
          <pc:sldMk cId="3128203671" sldId="271"/>
        </pc:sldMkLst>
        <pc:spChg chg="mod">
          <ac:chgData name="Евгений Сергеевич Колодезный" userId="058400e5-b49e-4cac-b243-0906ded881d7" providerId="ADAL" clId="{085A4B87-B5BC-47A2-9408-FB1951B809AF}" dt="2020-02-04T10:14:36.545" v="28" actId="20577"/>
          <ac:spMkLst>
            <pc:docMk/>
            <pc:sldMk cId="3128203671" sldId="271"/>
            <ac:spMk id="5" creationId="{DEB9988D-6032-4E0B-8620-9238371DD3E2}"/>
          </ac:spMkLst>
        </pc:spChg>
      </pc:sldChg>
      <pc:sldChg chg="modSp">
        <pc:chgData name="Евгений Сергеевич Колодезный" userId="058400e5-b49e-4cac-b243-0906ded881d7" providerId="ADAL" clId="{085A4B87-B5BC-47A2-9408-FB1951B809AF}" dt="2020-02-04T10:33:16.178" v="45" actId="20577"/>
        <pc:sldMkLst>
          <pc:docMk/>
          <pc:sldMk cId="1931025318" sldId="272"/>
        </pc:sldMkLst>
        <pc:spChg chg="mod">
          <ac:chgData name="Евгений Сергеевич Колодезный" userId="058400e5-b49e-4cac-b243-0906ded881d7" providerId="ADAL" clId="{085A4B87-B5BC-47A2-9408-FB1951B809AF}" dt="2020-02-04T10:33:16.178" v="45" actId="20577"/>
          <ac:spMkLst>
            <pc:docMk/>
            <pc:sldMk cId="1931025318" sldId="272"/>
            <ac:spMk id="3" creationId="{FB4B7304-144C-4D16-AB93-EE72A567682E}"/>
          </ac:spMkLst>
        </pc:spChg>
      </pc:sldChg>
    </pc:docChg>
  </pc:docChgLst>
  <pc:docChgLst>
    <pc:chgData name="Евгений Сергеевич Колодезный" userId="058400e5-b49e-4cac-b243-0906ded881d7" providerId="ADAL" clId="{E62F501E-11F0-4327-AF8B-009CAD1F302D}"/>
    <pc:docChg chg="undo custSel addSld delSld modSld">
      <pc:chgData name="Евгений Сергеевич Колодезный" userId="058400e5-b49e-4cac-b243-0906ded881d7" providerId="ADAL" clId="{E62F501E-11F0-4327-AF8B-009CAD1F302D}" dt="2020-02-04T10:08:57.128" v="381" actId="20577"/>
      <pc:docMkLst>
        <pc:docMk/>
      </pc:docMkLst>
      <pc:sldChg chg="del">
        <pc:chgData name="Евгений Сергеевич Колодезный" userId="058400e5-b49e-4cac-b243-0906ded881d7" providerId="ADAL" clId="{E62F501E-11F0-4327-AF8B-009CAD1F302D}" dt="2020-02-04T10:02:57.225" v="22" actId="47"/>
        <pc:sldMkLst>
          <pc:docMk/>
          <pc:sldMk cId="3472064595" sldId="257"/>
        </pc:sldMkLst>
      </pc:sldChg>
      <pc:sldChg chg="del">
        <pc:chgData name="Евгений Сергеевич Колодезный" userId="058400e5-b49e-4cac-b243-0906ded881d7" providerId="ADAL" clId="{E62F501E-11F0-4327-AF8B-009CAD1F302D}" dt="2020-02-04T10:02:44.252" v="15" actId="47"/>
        <pc:sldMkLst>
          <pc:docMk/>
          <pc:sldMk cId="1447741309" sldId="258"/>
        </pc:sldMkLst>
      </pc:sldChg>
      <pc:sldChg chg="del">
        <pc:chgData name="Евгений Сергеевич Колодезный" userId="058400e5-b49e-4cac-b243-0906ded881d7" providerId="ADAL" clId="{E62F501E-11F0-4327-AF8B-009CAD1F302D}" dt="2020-02-04T10:02:50.077" v="17" actId="47"/>
        <pc:sldMkLst>
          <pc:docMk/>
          <pc:sldMk cId="238712034" sldId="262"/>
        </pc:sldMkLst>
      </pc:sldChg>
      <pc:sldChg chg="del">
        <pc:chgData name="Евгений Сергеевич Колодезный" userId="058400e5-b49e-4cac-b243-0906ded881d7" providerId="ADAL" clId="{E62F501E-11F0-4327-AF8B-009CAD1F302D}" dt="2020-02-04T10:02:49.657" v="16" actId="47"/>
        <pc:sldMkLst>
          <pc:docMk/>
          <pc:sldMk cId="1803256121" sldId="264"/>
        </pc:sldMkLst>
      </pc:sldChg>
      <pc:sldChg chg="addSp delSp modSp">
        <pc:chgData name="Евгений Сергеевич Колодезный" userId="058400e5-b49e-4cac-b243-0906ded881d7" providerId="ADAL" clId="{E62F501E-11F0-4327-AF8B-009CAD1F302D}" dt="2020-02-04T10:02:36.349" v="14" actId="404"/>
        <pc:sldMkLst>
          <pc:docMk/>
          <pc:sldMk cId="87172503" sldId="265"/>
        </pc:sldMkLst>
        <pc:spChg chg="add del mod">
          <ac:chgData name="Евгений Сергеевич Колодезный" userId="058400e5-b49e-4cac-b243-0906ded881d7" providerId="ADAL" clId="{E62F501E-11F0-4327-AF8B-009CAD1F302D}" dt="2020-02-04T10:01:57.226" v="1" actId="478"/>
          <ac:spMkLst>
            <pc:docMk/>
            <pc:sldMk cId="87172503" sldId="265"/>
            <ac:spMk id="3" creationId="{472A5049-208F-43E0-A0FC-A3986E501EB3}"/>
          </ac:spMkLst>
        </pc:spChg>
        <pc:spChg chg="del">
          <ac:chgData name="Евгений Сергеевич Колодезный" userId="058400e5-b49e-4cac-b243-0906ded881d7" providerId="ADAL" clId="{E62F501E-11F0-4327-AF8B-009CAD1F302D}" dt="2020-02-04T10:01:59.992" v="2" actId="478"/>
          <ac:spMkLst>
            <pc:docMk/>
            <pc:sldMk cId="87172503" sldId="265"/>
            <ac:spMk id="5" creationId="{00000000-0000-0000-0000-000000000000}"/>
          </ac:spMkLst>
        </pc:spChg>
        <pc:spChg chg="add del mod">
          <ac:chgData name="Евгений Сергеевич Колодезный" userId="058400e5-b49e-4cac-b243-0906ded881d7" providerId="ADAL" clId="{E62F501E-11F0-4327-AF8B-009CAD1F302D}" dt="2020-02-04T10:02:03.855" v="3" actId="478"/>
          <ac:spMkLst>
            <pc:docMk/>
            <pc:sldMk cId="87172503" sldId="265"/>
            <ac:spMk id="6" creationId="{691A8245-7348-44DE-90E0-0CE6815E2A23}"/>
          </ac:spMkLst>
        </pc:spChg>
        <pc:spChg chg="del">
          <ac:chgData name="Евгений Сергеевич Колодезный" userId="058400e5-b49e-4cac-b243-0906ded881d7" providerId="ADAL" clId="{E62F501E-11F0-4327-AF8B-009CAD1F302D}" dt="2020-02-04T10:01:53.877" v="0" actId="478"/>
          <ac:spMkLst>
            <pc:docMk/>
            <pc:sldMk cId="87172503" sldId="265"/>
            <ac:spMk id="7" creationId="{00000000-0000-0000-0000-000000000000}"/>
          </ac:spMkLst>
        </pc:spChg>
        <pc:spChg chg="add mod">
          <ac:chgData name="Евгений Сергеевич Колодезный" userId="058400e5-b49e-4cac-b243-0906ded881d7" providerId="ADAL" clId="{E62F501E-11F0-4327-AF8B-009CAD1F302D}" dt="2020-02-04T10:02:36.349" v="14" actId="404"/>
          <ac:spMkLst>
            <pc:docMk/>
            <pc:sldMk cId="87172503" sldId="265"/>
            <ac:spMk id="8" creationId="{903B58BC-6579-4A64-9403-67612B339F06}"/>
          </ac:spMkLst>
        </pc:spChg>
      </pc:sldChg>
      <pc:sldChg chg="del">
        <pc:chgData name="Евгений Сергеевич Колодезный" userId="058400e5-b49e-4cac-b243-0906ded881d7" providerId="ADAL" clId="{E62F501E-11F0-4327-AF8B-009CAD1F302D}" dt="2020-02-04T10:02:50.444" v="18" actId="47"/>
        <pc:sldMkLst>
          <pc:docMk/>
          <pc:sldMk cId="2290475877" sldId="266"/>
        </pc:sldMkLst>
      </pc:sldChg>
      <pc:sldChg chg="del">
        <pc:chgData name="Евгений Сергеевич Колодезный" userId="058400e5-b49e-4cac-b243-0906ded881d7" providerId="ADAL" clId="{E62F501E-11F0-4327-AF8B-009CAD1F302D}" dt="2020-02-04T10:02:50.940" v="19" actId="47"/>
        <pc:sldMkLst>
          <pc:docMk/>
          <pc:sldMk cId="2290475877" sldId="267"/>
        </pc:sldMkLst>
      </pc:sldChg>
      <pc:sldChg chg="addSp modSp add del">
        <pc:chgData name="Евгений Сергеевич Колодезный" userId="058400e5-b49e-4cac-b243-0906ded881d7" providerId="ADAL" clId="{E62F501E-11F0-4327-AF8B-009CAD1F302D}" dt="2020-02-04T10:04:31.599" v="195" actId="20577"/>
        <pc:sldMkLst>
          <pc:docMk/>
          <pc:sldMk cId="2290475877" sldId="268"/>
        </pc:sldMkLst>
        <pc:spChg chg="add mod">
          <ac:chgData name="Евгений Сергеевич Колодезный" userId="058400e5-b49e-4cac-b243-0906ded881d7" providerId="ADAL" clId="{E62F501E-11F0-4327-AF8B-009CAD1F302D}" dt="2020-02-04T10:04:31.599" v="195" actId="20577"/>
          <ac:spMkLst>
            <pc:docMk/>
            <pc:sldMk cId="2290475877" sldId="268"/>
            <ac:spMk id="2" creationId="{5289EC77-0D62-4EA8-A8FF-0FFE8D9F3FEB}"/>
          </ac:spMkLst>
        </pc:spChg>
      </pc:sldChg>
      <pc:sldChg chg="addSp delSp modSp add">
        <pc:chgData name="Евгений Сергеевич Колодезный" userId="058400e5-b49e-4cac-b243-0906ded881d7" providerId="ADAL" clId="{E62F501E-11F0-4327-AF8B-009CAD1F302D}" dt="2020-02-04T10:03:22.363" v="29" actId="1076"/>
        <pc:sldMkLst>
          <pc:docMk/>
          <pc:sldMk cId="3571799372" sldId="269"/>
        </pc:sldMkLst>
        <pc:spChg chg="del">
          <ac:chgData name="Евгений Сергеевич Колодезный" userId="058400e5-b49e-4cac-b243-0906ded881d7" providerId="ADAL" clId="{E62F501E-11F0-4327-AF8B-009CAD1F302D}" dt="2020-02-04T10:03:15.735" v="26" actId="478"/>
          <ac:spMkLst>
            <pc:docMk/>
            <pc:sldMk cId="3571799372" sldId="269"/>
            <ac:spMk id="2" creationId="{5289EC77-0D62-4EA8-A8FF-0FFE8D9F3FEB}"/>
          </ac:spMkLst>
        </pc:spChg>
        <pc:spChg chg="add del mod">
          <ac:chgData name="Евгений Сергеевич Колодезный" userId="058400e5-b49e-4cac-b243-0906ded881d7" providerId="ADAL" clId="{E62F501E-11F0-4327-AF8B-009CAD1F302D}" dt="2020-02-04T10:03:18.698" v="28" actId="478"/>
          <ac:spMkLst>
            <pc:docMk/>
            <pc:sldMk cId="3571799372" sldId="269"/>
            <ac:spMk id="4" creationId="{E963E86F-2BD1-4401-9BB7-74E909784293}"/>
          </ac:spMkLst>
        </pc:spChg>
        <pc:spChg chg="add mod">
          <ac:chgData name="Евгений Сергеевич Колодезный" userId="058400e5-b49e-4cac-b243-0906ded881d7" providerId="ADAL" clId="{E62F501E-11F0-4327-AF8B-009CAD1F302D}" dt="2020-02-04T10:03:22.363" v="29" actId="1076"/>
          <ac:spMkLst>
            <pc:docMk/>
            <pc:sldMk cId="3571799372" sldId="269"/>
            <ac:spMk id="5" creationId="{52BF1C85-F1AE-477B-852C-125F6587D124}"/>
          </ac:spMkLst>
        </pc:spChg>
      </pc:sldChg>
      <pc:sldChg chg="addSp delSp modSp add">
        <pc:chgData name="Евгений Сергеевич Колодезный" userId="058400e5-b49e-4cac-b243-0906ded881d7" providerId="ADAL" clId="{E62F501E-11F0-4327-AF8B-009CAD1F302D}" dt="2020-02-04T10:07:13.486" v="273"/>
        <pc:sldMkLst>
          <pc:docMk/>
          <pc:sldMk cId="2479637221" sldId="270"/>
        </pc:sldMkLst>
        <pc:spChg chg="add mod">
          <ac:chgData name="Евгений Сергеевич Колодезный" userId="058400e5-b49e-4cac-b243-0906ded881d7" providerId="ADAL" clId="{E62F501E-11F0-4327-AF8B-009CAD1F302D}" dt="2020-02-04T10:07:07.158" v="271" actId="20577"/>
          <ac:spMkLst>
            <pc:docMk/>
            <pc:sldMk cId="2479637221" sldId="270"/>
            <ac:spMk id="3" creationId="{99E2533D-A3FC-4DE1-95E4-1846F2FB8E12}"/>
          </ac:spMkLst>
        </pc:spChg>
        <pc:spChg chg="add del">
          <ac:chgData name="Евгений Сергеевич Колодезный" userId="058400e5-b49e-4cac-b243-0906ded881d7" providerId="ADAL" clId="{E62F501E-11F0-4327-AF8B-009CAD1F302D}" dt="2020-02-04T10:07:13.486" v="273"/>
          <ac:spMkLst>
            <pc:docMk/>
            <pc:sldMk cId="2479637221" sldId="270"/>
            <ac:spMk id="4" creationId="{2F9685A9-89D5-4759-9AF2-E22396D10953}"/>
          </ac:spMkLst>
        </pc:spChg>
        <pc:spChg chg="del">
          <ac:chgData name="Евгений Сергеевич Колодезный" userId="058400e5-b49e-4cac-b243-0906ded881d7" providerId="ADAL" clId="{E62F501E-11F0-4327-AF8B-009CAD1F302D}" dt="2020-02-04T10:05:26.089" v="197" actId="478"/>
          <ac:spMkLst>
            <pc:docMk/>
            <pc:sldMk cId="2479637221" sldId="270"/>
            <ac:spMk id="5" creationId="{52BF1C85-F1AE-477B-852C-125F6587D124}"/>
          </ac:spMkLst>
        </pc:spChg>
      </pc:sldChg>
      <pc:sldChg chg="addSp delSp modSp add">
        <pc:chgData name="Евгений Сергеевич Колодезный" userId="058400e5-b49e-4cac-b243-0906ded881d7" providerId="ADAL" clId="{E62F501E-11F0-4327-AF8B-009CAD1F302D}" dt="2020-02-04T10:07:48.511" v="291"/>
        <pc:sldMkLst>
          <pc:docMk/>
          <pc:sldMk cId="3128203671" sldId="271"/>
        </pc:sldMkLst>
        <pc:spChg chg="del">
          <ac:chgData name="Евгений Сергеевич Колодезный" userId="058400e5-b49e-4cac-b243-0906ded881d7" providerId="ADAL" clId="{E62F501E-11F0-4327-AF8B-009CAD1F302D}" dt="2020-02-04T10:07:21.412" v="275" actId="478"/>
          <ac:spMkLst>
            <pc:docMk/>
            <pc:sldMk cId="3128203671" sldId="271"/>
            <ac:spMk id="3" creationId="{99E2533D-A3FC-4DE1-95E4-1846F2FB8E12}"/>
          </ac:spMkLst>
        </pc:spChg>
        <pc:spChg chg="add del mod">
          <ac:chgData name="Евгений Сергеевич Колодезный" userId="058400e5-b49e-4cac-b243-0906ded881d7" providerId="ADAL" clId="{E62F501E-11F0-4327-AF8B-009CAD1F302D}" dt="2020-02-04T10:07:24.470" v="277" actId="478"/>
          <ac:spMkLst>
            <pc:docMk/>
            <pc:sldMk cId="3128203671" sldId="271"/>
            <ac:spMk id="4" creationId="{6CFAF370-A648-49D6-B6D8-9D77CD2C1E88}"/>
          </ac:spMkLst>
        </pc:spChg>
        <pc:spChg chg="add mod">
          <ac:chgData name="Евгений Сергеевич Колодезный" userId="058400e5-b49e-4cac-b243-0906ded881d7" providerId="ADAL" clId="{E62F501E-11F0-4327-AF8B-009CAD1F302D}" dt="2020-02-04T10:07:38.584" v="289" actId="20577"/>
          <ac:spMkLst>
            <pc:docMk/>
            <pc:sldMk cId="3128203671" sldId="271"/>
            <ac:spMk id="5" creationId="{DEB9988D-6032-4E0B-8620-9238371DD3E2}"/>
          </ac:spMkLst>
        </pc:spChg>
        <pc:spChg chg="add del">
          <ac:chgData name="Евгений Сергеевич Колодезный" userId="058400e5-b49e-4cac-b243-0906ded881d7" providerId="ADAL" clId="{E62F501E-11F0-4327-AF8B-009CAD1F302D}" dt="2020-02-04T10:07:48.511" v="291"/>
          <ac:spMkLst>
            <pc:docMk/>
            <pc:sldMk cId="3128203671" sldId="271"/>
            <ac:spMk id="6" creationId="{6F9806AA-FC4A-40C8-B105-E8B2823591E0}"/>
          </ac:spMkLst>
        </pc:spChg>
      </pc:sldChg>
      <pc:sldChg chg="addSp delSp modSp add">
        <pc:chgData name="Евгений Сергеевич Колодезный" userId="058400e5-b49e-4cac-b243-0906ded881d7" providerId="ADAL" clId="{E62F501E-11F0-4327-AF8B-009CAD1F302D}" dt="2020-02-04T10:08:57.128" v="381" actId="20577"/>
        <pc:sldMkLst>
          <pc:docMk/>
          <pc:sldMk cId="1931025318" sldId="272"/>
        </pc:sldMkLst>
        <pc:spChg chg="add mod">
          <ac:chgData name="Евгений Сергеевич Колодезный" userId="058400e5-b49e-4cac-b243-0906ded881d7" providerId="ADAL" clId="{E62F501E-11F0-4327-AF8B-009CAD1F302D}" dt="2020-02-04T10:08:57.128" v="381" actId="20577"/>
          <ac:spMkLst>
            <pc:docMk/>
            <pc:sldMk cId="1931025318" sldId="272"/>
            <ac:spMk id="3" creationId="{FB4B7304-144C-4D16-AB93-EE72A567682E}"/>
          </ac:spMkLst>
        </pc:spChg>
        <pc:spChg chg="del">
          <ac:chgData name="Евгений Сергеевич Колодезный" userId="058400e5-b49e-4cac-b243-0906ded881d7" providerId="ADAL" clId="{E62F501E-11F0-4327-AF8B-009CAD1F302D}" dt="2020-02-04T10:07:58.959" v="293" actId="478"/>
          <ac:spMkLst>
            <pc:docMk/>
            <pc:sldMk cId="1931025318" sldId="272"/>
            <ac:spMk id="5" creationId="{DEB9988D-6032-4E0B-8620-9238371DD3E2}"/>
          </ac:spMkLst>
        </pc:spChg>
      </pc:sldChg>
    </pc:docChg>
  </pc:docChgLst>
  <pc:docChgLst>
    <pc:chgData name="Евгений Сергеевич Колодезный" userId="058400e5-b49e-4cac-b243-0906ded881d7" providerId="ADAL" clId="{09A5E01E-000C-4E71-87FA-064F21F2BE28}"/>
    <pc:docChg chg="modSld">
      <pc:chgData name="Евгений Сергеевич Колодезный" userId="058400e5-b49e-4cac-b243-0906ded881d7" providerId="ADAL" clId="{09A5E01E-000C-4E71-87FA-064F21F2BE28}" dt="2020-02-04T10:11:46.484" v="9" actId="20577"/>
      <pc:docMkLst>
        <pc:docMk/>
      </pc:docMkLst>
      <pc:sldChg chg="modSp">
        <pc:chgData name="Евгений Сергеевич Колодезный" userId="058400e5-b49e-4cac-b243-0906ded881d7" providerId="ADAL" clId="{09A5E01E-000C-4E71-87FA-064F21F2BE28}" dt="2020-02-04T10:11:46.484" v="9" actId="20577"/>
        <pc:sldMkLst>
          <pc:docMk/>
          <pc:sldMk cId="2479637221" sldId="270"/>
        </pc:sldMkLst>
        <pc:spChg chg="mod">
          <ac:chgData name="Евгений Сергеевич Колодезный" userId="058400e5-b49e-4cac-b243-0906ded881d7" providerId="ADAL" clId="{09A5E01E-000C-4E71-87FA-064F21F2BE28}" dt="2020-02-04T10:11:46.484" v="9" actId="20577"/>
          <ac:spMkLst>
            <pc:docMk/>
            <pc:sldMk cId="2479637221" sldId="270"/>
            <ac:spMk id="3" creationId="{99E2533D-A3FC-4DE1-95E4-1846F2FB8E1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12975-4CFD-C441-A244-B7FD9A9579C2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60DC-725D-2A44-9F89-74FE668A9C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5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FD1C8-470D-774F-8B40-381C3059BD4A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9711C-DB87-6342-8123-FE7E39EB0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73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Редактируемый элемент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9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9" y="1770130"/>
            <a:ext cx="3036565" cy="2919036"/>
          </a:xfrm>
          <a:custGeom>
            <a:avLst/>
            <a:gdLst>
              <a:gd name="connsiteX0" fmla="*/ 0 w 3027362"/>
              <a:gd name="connsiteY0" fmla="*/ 0 h 1885950"/>
              <a:gd name="connsiteX1" fmla="*/ 2528981 w 3027362"/>
              <a:gd name="connsiteY1" fmla="*/ 0 h 1885950"/>
              <a:gd name="connsiteX2" fmla="*/ 3027362 w 3027362"/>
              <a:gd name="connsiteY2" fmla="*/ 498381 h 1885950"/>
              <a:gd name="connsiteX3" fmla="*/ 3027362 w 3027362"/>
              <a:gd name="connsiteY3" fmla="*/ 1885950 h 1885950"/>
              <a:gd name="connsiteX4" fmla="*/ 0 w 3027362"/>
              <a:gd name="connsiteY4" fmla="*/ 1885950 h 1885950"/>
              <a:gd name="connsiteX5" fmla="*/ 0 w 3027362"/>
              <a:gd name="connsiteY5" fmla="*/ 0 h 1885950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0 w 3036565"/>
              <a:gd name="connsiteY4" fmla="*/ 1885950 h 3892048"/>
              <a:gd name="connsiteX5" fmla="*/ 0 w 3036565"/>
              <a:gd name="connsiteY5" fmla="*/ 0 h 3892048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9203 w 3036565"/>
              <a:gd name="connsiteY4" fmla="*/ 3892047 h 3892048"/>
              <a:gd name="connsiteX5" fmla="*/ 0 w 3036565"/>
              <a:gd name="connsiteY5" fmla="*/ 0 h 389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6565" h="3892048">
                <a:moveTo>
                  <a:pt x="0" y="0"/>
                </a:moveTo>
                <a:lnTo>
                  <a:pt x="2528981" y="0"/>
                </a:lnTo>
                <a:cubicBezTo>
                  <a:pt x="2804229" y="0"/>
                  <a:pt x="3027362" y="223133"/>
                  <a:pt x="3027362" y="498381"/>
                </a:cubicBezTo>
                <a:cubicBezTo>
                  <a:pt x="3030430" y="1629603"/>
                  <a:pt x="3033497" y="2760826"/>
                  <a:pt x="3036565" y="3892048"/>
                </a:cubicBezTo>
                <a:lnTo>
                  <a:pt x="9203" y="3892047"/>
                </a:lnTo>
                <a:cubicBezTo>
                  <a:pt x="6135" y="2594698"/>
                  <a:pt x="3068" y="1297349"/>
                  <a:pt x="0" y="0"/>
                </a:cubicBez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11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8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Город и год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2926326"/>
            <a:ext cx="6400800" cy="705749"/>
          </a:xfrm>
        </p:spPr>
        <p:txBody>
          <a:bodyPr anchor="b">
            <a:normAutofit/>
          </a:bodyPr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3637205"/>
            <a:ext cx="6400800" cy="46290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4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4693" y="997421"/>
            <a:ext cx="5965438" cy="1488969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5697" y="2571750"/>
            <a:ext cx="5965825" cy="165258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600"/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1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3140" y="927382"/>
            <a:ext cx="2713244" cy="1644368"/>
          </a:xfrm>
        </p:spPr>
        <p:txBody>
          <a:bodyPr anchor="t" anchorCtr="0">
            <a:normAutofit/>
          </a:bodyPr>
          <a:lstStyle>
            <a:lvl1pPr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ru-RU" dirty="0"/>
              <a:t>Место для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2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57200" y="2010279"/>
            <a:ext cx="8229600" cy="620483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Спасибо за внимание!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787704"/>
            <a:ext cx="8229600" cy="594122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 algn="ctr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 algn="ctr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 algn="ctr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dirty="0"/>
              <a:t>Контактные данные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22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46133"/>
            <a:ext cx="6273934" cy="284849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8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kfq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9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59438" y="1759744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8" y="3288506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498"/>
            <a:ext cx="8229600" cy="620315"/>
          </a:xfrm>
        </p:spPr>
        <p:txBody>
          <a:bodyPr/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302546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57201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3276149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609791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1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24" hasCustomPrompt="1"/>
          </p:nvPr>
        </p:nvSpPr>
        <p:spPr>
          <a:xfrm>
            <a:off x="3275819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5" hasCustomPrompt="1"/>
          </p:nvPr>
        </p:nvSpPr>
        <p:spPr>
          <a:xfrm>
            <a:off x="6085706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718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7" r:id="rId2"/>
    <p:sldLayoutId id="2147483692" r:id="rId3"/>
    <p:sldLayoutId id="2147483686" r:id="rId4"/>
    <p:sldLayoutId id="2147483689" r:id="rId5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0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>
            <a:extLst>
              <a:ext uri="{FF2B5EF4-FFF2-40B4-BE49-F238E27FC236}">
                <a16:creationId xmlns:a16="http://schemas.microsoft.com/office/drawing/2014/main" id="{903B58BC-6579-4A64-9403-67612B339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705" y="1106905"/>
            <a:ext cx="7844590" cy="3826043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800" dirty="0"/>
              <a:t>Аттестация аспиранта 1-го года обучения</a:t>
            </a:r>
            <a:br>
              <a:rPr lang="ru-RU" altLang="ru-RU" sz="2800" dirty="0"/>
            </a:br>
            <a:r>
              <a:rPr lang="ru-RU" altLang="ru-RU" sz="2800" dirty="0"/>
              <a:t>ФИО</a:t>
            </a:r>
            <a:br>
              <a:rPr lang="ru-RU" altLang="ru-RU" sz="2800" dirty="0"/>
            </a:br>
            <a:br>
              <a:rPr lang="ru-RU" altLang="ru-RU" sz="2800" dirty="0"/>
            </a:br>
            <a:r>
              <a:rPr lang="ru-RU" altLang="ru-RU" sz="2800" dirty="0"/>
              <a:t> </a:t>
            </a:r>
            <a:r>
              <a:rPr lang="ru-RU" altLang="ru-RU" sz="2000" dirty="0"/>
              <a:t>Название диссертации</a:t>
            </a:r>
            <a:br>
              <a:rPr lang="ru-RU" altLang="ru-RU" sz="2000" dirty="0"/>
            </a:br>
            <a:br>
              <a:rPr lang="ru-RU" altLang="ru-RU" sz="2000" dirty="0"/>
            </a:br>
            <a:r>
              <a:rPr lang="ru-RU" altLang="ru-RU" sz="2000" dirty="0"/>
              <a:t>Шифр специальности – специальность</a:t>
            </a:r>
            <a:br>
              <a:rPr lang="ru-RU" altLang="ru-RU" sz="2800" dirty="0"/>
            </a:br>
            <a:br>
              <a:rPr lang="ru-RU" altLang="ru-RU" dirty="0"/>
            </a:br>
            <a:r>
              <a:rPr lang="ru-RU" altLang="ru-RU" sz="2000" dirty="0"/>
              <a:t>научный руководитель:</a:t>
            </a:r>
            <a:br>
              <a:rPr lang="ru-RU" altLang="ru-RU" sz="2000" dirty="0"/>
            </a:br>
            <a:r>
              <a:rPr lang="ru-RU" altLang="ru-RU" sz="2000" dirty="0"/>
              <a:t>ФИО, уч. степень, уч. звание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8717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89EC77-0D62-4EA8-A8FF-0FFE8D9F3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608180"/>
            <a:ext cx="8712200" cy="4391025"/>
          </a:xfrm>
        </p:spPr>
        <p:txBody>
          <a:bodyPr/>
          <a:lstStyle/>
          <a:p>
            <a:pPr algn="ctr" eaLnBrk="1" hangingPunct="1"/>
            <a:r>
              <a:rPr lang="ru-RU" altLang="ru-RU" sz="3600" b="0" dirty="0"/>
              <a:t>Научный задел (идея)</a:t>
            </a:r>
            <a:br>
              <a:rPr lang="ru-RU" altLang="ru-RU" sz="3600" b="0" dirty="0"/>
            </a:br>
            <a:br>
              <a:rPr lang="ru-RU" altLang="ru-RU" sz="3600" b="0" dirty="0"/>
            </a:br>
            <a:r>
              <a:rPr lang="ru-RU" altLang="ru-RU" sz="3600" b="0" dirty="0"/>
              <a:t>Тема магистерской диссертации и основные научные результаты, если в аспирантуре продолжаются исследования, начатые в магистратуре</a:t>
            </a:r>
            <a:br>
              <a:rPr lang="ru-RU" altLang="ru-RU" sz="1100" b="0" dirty="0"/>
            </a:br>
            <a:endParaRPr lang="ru-RU" altLang="ru-RU" sz="1100" b="0" dirty="0"/>
          </a:p>
        </p:txBody>
      </p:sp>
    </p:spTree>
    <p:extLst>
      <p:ext uri="{BB962C8B-B14F-4D97-AF65-F5344CB8AC3E}">
        <p14:creationId xmlns:p14="http://schemas.microsoft.com/office/powerpoint/2010/main" val="2290475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52BF1C85-F1AE-477B-852C-125F6587D124}"/>
              </a:ext>
            </a:extLst>
          </p:cNvPr>
          <p:cNvSpPr txBox="1">
            <a:spLocks/>
          </p:cNvSpPr>
          <p:nvPr/>
        </p:nvSpPr>
        <p:spPr bwMode="auto">
          <a:xfrm>
            <a:off x="215900" y="594728"/>
            <a:ext cx="8712200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Blip>
                <a:blip r:embed="rId2"/>
              </a:buBlip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600" dirty="0"/>
              <a:t>Цели и задачи планируемой диссертационной работы</a:t>
            </a:r>
            <a:br>
              <a:rPr lang="ru-RU" altLang="ru-RU" sz="1100" dirty="0"/>
            </a:br>
            <a:endParaRPr lang="ru-RU" altLang="ru-RU" sz="1100" dirty="0"/>
          </a:p>
        </p:txBody>
      </p:sp>
    </p:spTree>
    <p:extLst>
      <p:ext uri="{BB962C8B-B14F-4D97-AF65-F5344CB8AC3E}">
        <p14:creationId xmlns:p14="http://schemas.microsoft.com/office/powerpoint/2010/main" val="3571799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99E2533D-A3FC-4DE1-95E4-1846F2FB8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9" y="631575"/>
            <a:ext cx="8712200" cy="4391025"/>
          </a:xfrm>
        </p:spPr>
        <p:txBody>
          <a:bodyPr/>
          <a:lstStyle/>
          <a:p>
            <a:pPr algn="ctr" eaLnBrk="1" hangingPunct="1"/>
            <a:r>
              <a:rPr lang="ru-RU" altLang="ru-RU" sz="3600" b="0" dirty="0"/>
              <a:t>План работы на 1-й</a:t>
            </a:r>
            <a:r>
              <a:rPr lang="en-US" altLang="ru-RU" sz="3600" b="0" dirty="0"/>
              <a:t> </a:t>
            </a:r>
            <a:r>
              <a:rPr lang="ru-RU" altLang="ru-RU" sz="3600" b="0" dirty="0"/>
              <a:t>и 2-й год в форме таблицы</a:t>
            </a:r>
            <a:endParaRPr lang="ru-RU" altLang="ru-RU" sz="1100" b="0" dirty="0"/>
          </a:p>
        </p:txBody>
      </p:sp>
    </p:spTree>
    <p:extLst>
      <p:ext uri="{BB962C8B-B14F-4D97-AF65-F5344CB8AC3E}">
        <p14:creationId xmlns:p14="http://schemas.microsoft.com/office/powerpoint/2010/main" val="2479637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EB9988D-6032-4E0B-8620-9238371DD3E2}"/>
              </a:ext>
            </a:extLst>
          </p:cNvPr>
          <p:cNvSpPr txBox="1">
            <a:spLocks/>
          </p:cNvSpPr>
          <p:nvPr/>
        </p:nvSpPr>
        <p:spPr>
          <a:xfrm>
            <a:off x="215900" y="734345"/>
            <a:ext cx="8712200" cy="4391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3600" b="0" dirty="0"/>
              <a:t>Полученные научные результаты с иллюстрациями (</a:t>
            </a:r>
            <a:r>
              <a:rPr lang="ru-RU" altLang="ru-RU" sz="3600" b="0"/>
              <a:t>1-2 слайда) </a:t>
            </a:r>
            <a:br>
              <a:rPr lang="ru-RU" altLang="ru-RU" sz="1100" b="0" dirty="0"/>
            </a:br>
            <a:endParaRPr lang="ru-RU" altLang="ru-RU" sz="1100" b="0" dirty="0"/>
          </a:p>
        </p:txBody>
      </p:sp>
    </p:spTree>
    <p:extLst>
      <p:ext uri="{BB962C8B-B14F-4D97-AF65-F5344CB8AC3E}">
        <p14:creationId xmlns:p14="http://schemas.microsoft.com/office/powerpoint/2010/main" val="3128203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FB4B7304-144C-4D16-AB93-EE72A5676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" y="560054"/>
            <a:ext cx="8712200" cy="4391025"/>
          </a:xfrm>
        </p:spPr>
        <p:txBody>
          <a:bodyPr/>
          <a:lstStyle/>
          <a:p>
            <a:pPr algn="ctr" eaLnBrk="1" hangingPunct="1"/>
            <a:r>
              <a:rPr lang="ru-RU" altLang="ru-RU" sz="3600" b="0" dirty="0"/>
              <a:t>Показатели </a:t>
            </a:r>
            <a:r>
              <a:rPr lang="ru-RU" altLang="ru-RU" sz="3600" b="0"/>
              <a:t>за учебный год: </a:t>
            </a:r>
            <a:r>
              <a:rPr lang="ru-RU" altLang="ru-RU" sz="3600" b="0" dirty="0"/>
              <a:t>научные статьи, тезисы докладов, участие в конференциях, научные проекты, награды и пр.</a:t>
            </a:r>
            <a:br>
              <a:rPr lang="ru-RU" altLang="ru-RU" sz="1100" b="0" dirty="0"/>
            </a:br>
            <a:endParaRPr lang="ru-RU" altLang="ru-RU" sz="1100" b="0" dirty="0"/>
          </a:p>
        </p:txBody>
      </p:sp>
    </p:spTree>
    <p:extLst>
      <p:ext uri="{BB962C8B-B14F-4D97-AF65-F5344CB8AC3E}">
        <p14:creationId xmlns:p14="http://schemas.microsoft.com/office/powerpoint/2010/main" val="1931025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0037"/>
            <a:ext cx="8229600" cy="620483"/>
          </a:xfrm>
        </p:spPr>
        <p:txBody>
          <a:bodyPr/>
          <a:lstStyle/>
          <a:p>
            <a:r>
              <a:rPr lang="ru-RU" dirty="0"/>
              <a:t>Спасибо за внимание</a:t>
            </a:r>
            <a:r>
              <a:rPr lang="en-US" dirty="0"/>
              <a:t>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2490643"/>
            <a:ext cx="8229600" cy="594122"/>
          </a:xfrm>
        </p:spPr>
        <p:txBody>
          <a:bodyPr/>
          <a:lstStyle/>
          <a:p>
            <a:r>
              <a:rPr lang="en-US" dirty="0"/>
              <a:t>www.</a:t>
            </a:r>
            <a:r>
              <a:rPr lang="pl-PL" dirty="0"/>
              <a:t>ifmo.ru</a:t>
            </a:r>
          </a:p>
        </p:txBody>
      </p:sp>
    </p:spTree>
    <p:extLst>
      <p:ext uri="{BB962C8B-B14F-4D97-AF65-F5344CB8AC3E}">
        <p14:creationId xmlns:p14="http://schemas.microsoft.com/office/powerpoint/2010/main" val="186494259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ver">
  <a:themeElements>
    <a:clrScheme name="Другая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4684</TotalTime>
  <Words>117</Words>
  <Application>Microsoft Office PowerPoint</Application>
  <PresentationFormat>Экран (16:9)</PresentationFormat>
  <Paragraphs>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Cover</vt:lpstr>
      <vt:lpstr>1_Cover</vt:lpstr>
      <vt:lpstr>Аттестация аспиранта 1-го года обучения ФИО   Название диссертации  Шифр специальности – специальность  научный руководитель: ФИО, уч. степень, уч. звание</vt:lpstr>
      <vt:lpstr>Научный задел (идея)  Тема магистерской диссертации и основные научные результаты, если в аспирантуре продолжаются исследования, начатые в магистратуре </vt:lpstr>
      <vt:lpstr>Презентация PowerPoint</vt:lpstr>
      <vt:lpstr>План работы на 1-й и 2-й год в форме таблицы</vt:lpstr>
      <vt:lpstr>Презентация PowerPoint</vt:lpstr>
      <vt:lpstr>Показатели за учебный год: научные статьи, тезисы докладов, участие в конференциях, научные проекты, награды и пр.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</dc:creator>
  <cp:lastModifiedBy>Евгений Колодезный</cp:lastModifiedBy>
  <cp:revision>47</cp:revision>
  <dcterms:created xsi:type="dcterms:W3CDTF">2014-06-27T12:30:22Z</dcterms:created>
  <dcterms:modified xsi:type="dcterms:W3CDTF">2020-02-04T10:33:24Z</dcterms:modified>
</cp:coreProperties>
</file>